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2" r:id="rId2"/>
  </p:sldMasterIdLst>
  <p:notesMasterIdLst>
    <p:notesMasterId r:id="rId34"/>
  </p:notesMasterIdLst>
  <p:sldIdLst>
    <p:sldId id="320" r:id="rId3"/>
    <p:sldId id="302" r:id="rId4"/>
    <p:sldId id="259" r:id="rId5"/>
    <p:sldId id="260" r:id="rId6"/>
    <p:sldId id="261" r:id="rId7"/>
    <p:sldId id="280" r:id="rId8"/>
    <p:sldId id="279" r:id="rId9"/>
    <p:sldId id="305" r:id="rId10"/>
    <p:sldId id="287" r:id="rId11"/>
    <p:sldId id="288" r:id="rId12"/>
    <p:sldId id="289" r:id="rId13"/>
    <p:sldId id="321" r:id="rId14"/>
    <p:sldId id="293" r:id="rId15"/>
    <p:sldId id="309" r:id="rId16"/>
    <p:sldId id="317" r:id="rId17"/>
    <p:sldId id="318" r:id="rId18"/>
    <p:sldId id="316" r:id="rId19"/>
    <p:sldId id="306" r:id="rId20"/>
    <p:sldId id="297" r:id="rId21"/>
    <p:sldId id="281" r:id="rId22"/>
    <p:sldId id="284" r:id="rId23"/>
    <p:sldId id="315" r:id="rId24"/>
    <p:sldId id="285" r:id="rId25"/>
    <p:sldId id="295" r:id="rId26"/>
    <p:sldId id="307" r:id="rId27"/>
    <p:sldId id="304" r:id="rId28"/>
    <p:sldId id="286" r:id="rId29"/>
    <p:sldId id="298" r:id="rId30"/>
    <p:sldId id="308" r:id="rId31"/>
    <p:sldId id="299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B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7" autoAdjust="0"/>
    <p:restoredTop sz="96357" autoAdjust="0"/>
  </p:normalViewPr>
  <p:slideViewPr>
    <p:cSldViewPr snapToGrid="0">
      <p:cViewPr varScale="1">
        <p:scale>
          <a:sx n="102" d="100"/>
          <a:sy n="102" d="100"/>
        </p:scale>
        <p:origin x="150" y="198"/>
      </p:cViewPr>
      <p:guideLst/>
    </p:cSldViewPr>
  </p:slideViewPr>
  <p:outlineViewPr>
    <p:cViewPr>
      <p:scale>
        <a:sx n="33" d="100"/>
        <a:sy n="33" d="100"/>
      </p:scale>
      <p:origin x="0" y="-21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0665A-48D0-451F-A8D2-CADA3081E70A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DBC82-55FC-4CDD-B162-5B08F21F8E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9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news/news/computing/cern-data-centre-passes-200-petabyte-mileston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14:45</a:t>
            </a:r>
          </a:p>
        </p:txBody>
      </p:sp>
    </p:spTree>
    <p:extLst>
      <p:ext uri="{BB962C8B-B14F-4D97-AF65-F5344CB8AC3E}">
        <p14:creationId xmlns:p14="http://schemas.microsoft.com/office/powerpoint/2010/main" val="28490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https://home.cern/news/news/computing/cern-data-centre-passes-200-petabyte-milestone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BC82-55FC-4CDD-B162-5B08F21F8E9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C953-14B4-4626-9003-896F4BF14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E33D-0023-4AAA-8613-4159636ED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444B-F2B8-42F3-8660-372B2082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A59D8-C72E-488E-B57F-ED83C6EF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12D0-9AE6-42EA-99C0-DBEBED2E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1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0BB0-8BF0-4B4F-B01B-50C6A3EC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B5FAE-0C00-4C6A-9729-C6BA707B8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26273-63E2-43CB-AA7D-429E13D2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9C0C4-4E0A-4AA0-9E58-B96AAD91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6E11-7C6A-43B5-B981-7C8A5683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8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3234B-C7AE-4321-BFFC-499E19729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EBBF8-9CB7-49BF-BA99-17E640109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F43C-9020-4006-A5AE-4D50DFD9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9F48-C45D-402A-8942-4579E99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A152F-C696-48AE-B524-5E86F951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54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F8A0547-61EB-45A5-A72F-4528D07CF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60E5A-28DD-4E83-95B7-996ACB4E9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68907"/>
            <a:ext cx="10800000" cy="3078307"/>
          </a:xfrm>
        </p:spPr>
        <p:txBody>
          <a:bodyPr lIns="0" tIns="0" rIns="0" bIns="0" anchor="t" anchorCtr="0"/>
          <a:lstStyle>
            <a:lvl1pPr algn="l">
              <a:lnSpc>
                <a:spcPct val="7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FC7A9-B745-410D-A4C9-A00F27EE0BA6}"/>
              </a:ext>
            </a:extLst>
          </p:cNvPr>
          <p:cNvSpPr/>
          <p:nvPr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4570FA-CC61-4119-8177-18240D21D4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6282221"/>
            <a:ext cx="8409900" cy="378645"/>
          </a:xfrm>
        </p:spPr>
        <p:txBody>
          <a:bodyPr wrap="none" lIns="0" tIns="0" rIns="0" bIns="0" anchor="b" anchorCtr="0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kern="1200" dirty="0" smtClean="0">
                <a:solidFill>
                  <a:srgbClr val="041E42"/>
                </a:solidFill>
                <a:latin typeface="Catamaran SemiBold" panose="00000700000000000000" pitchFamily="2" charset="0"/>
                <a:ea typeface="+mn-ea"/>
                <a:cs typeface="Catamaran SemiBold" panose="00000700000000000000" pitchFamily="2" charset="0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2BBDB-C704-485E-95B0-AF60B229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27923-055F-4489-BDFC-6568B8C90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2120" y="5462229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4288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4118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433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8651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520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47519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2987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99" y="475198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099" y="142008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200" y="142007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98296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52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351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0000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30985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14705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0"/>
            <a:ext cx="10800000" cy="6857999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5000" b="0" i="0" cap="none" spc="-100" baseline="0">
                <a:solidFill>
                  <a:schemeClr val="tx1">
                    <a:lumMod val="90000"/>
                    <a:lumOff val="10000"/>
                  </a:schemeClr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54040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307-0700-4E46-8C97-79CAFCD6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651E1-BA78-45B7-9650-C28A8AD2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5419-70FD-44BE-87F0-3B036328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BDA0-6BCF-42E2-BDCA-0000D494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0964-38AF-494A-AE2A-628584C9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25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Content - Plain">
    <p:bg>
      <p:bgPr>
        <a:pattFill prst="pct25">
          <a:fgClr>
            <a:srgbClr val="041E4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DE42F96-F1E8-0842-9E7A-5E760A259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332" y="-12558"/>
            <a:ext cx="12201331" cy="42196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91857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896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3EF5BB-A40D-884C-833E-08B7AEEB49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0" y="5350933"/>
            <a:ext cx="12192000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23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ne Content - Plain">
    <p:bg>
      <p:bgPr>
        <a:pattFill prst="pct25">
          <a:fgClr>
            <a:srgbClr val="041E4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DE42F96-F1E8-0842-9E7A-5E760A259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332" y="-12558"/>
            <a:ext cx="12201331" cy="42196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91857"/>
            <a:ext cx="10800000" cy="66934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89600"/>
            <a:ext cx="10800000" cy="5221597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 marL="719138" indent="-273050">
              <a:buClr>
                <a:schemeClr val="accent1"/>
              </a:buClr>
              <a:defRPr lang="en-US" sz="24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chemeClr val="accent1"/>
              </a:buClr>
              <a:defRPr lang="en-US" sz="20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chemeClr val="accent1"/>
              </a:buClr>
              <a:defRPr lang="en-US" sz="18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chemeClr val="accent1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3EF5BB-A40D-884C-833E-08B7AEEB49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0" y="5350933"/>
            <a:ext cx="12192000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2407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24970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76932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White Slash Bottom - Blu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25475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Slash Bottom - Blu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bg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4457753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839119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bg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9244845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7731C6-6FDC-9346-B926-5BC033E7FE34}"/>
              </a:ext>
            </a:extLst>
          </p:cNvPr>
          <p:cNvSpPr/>
          <p:nvPr userDrawn="1"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44000" b="-144000"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1000" y="6146800"/>
            <a:ext cx="52451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953089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7731C6-6FDC-9346-B926-5BC033E7FE34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44000" b="-144000"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571" y="339802"/>
            <a:ext cx="52451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37907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F3DD-8293-40DB-BD2F-3B7EA1CA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4F3A9-E06F-48AA-9A84-CB8412359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1B62A-4000-4B87-A57C-353F2D6B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086A0-A2DA-44E4-B996-2FFD5705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AEC0-BC25-4DE6-A053-4B1456A3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93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F793A-4125-E24D-BBB2-635BA0063989}"/>
              </a:ext>
            </a:extLst>
          </p:cNvPr>
          <p:cNvSpPr/>
          <p:nvPr userDrawn="1"/>
        </p:nvSpPr>
        <p:spPr>
          <a:xfrm>
            <a:off x="0" y="0"/>
            <a:ext cx="320633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63115" r="-631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004" y="133520"/>
            <a:ext cx="28067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897444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F793A-4125-E24D-BBB2-635BA0063989}"/>
              </a:ext>
            </a:extLst>
          </p:cNvPr>
          <p:cNvSpPr/>
          <p:nvPr userDrawn="1"/>
        </p:nvSpPr>
        <p:spPr>
          <a:xfrm>
            <a:off x="8985663" y="0"/>
            <a:ext cx="320633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63115" r="-631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6422" y="133520"/>
            <a:ext cx="28067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43310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duction - Blue/Whit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96000" y="1668907"/>
            <a:ext cx="10800000" cy="3078308"/>
          </a:xfrm>
          <a:prstGeom prst="rect">
            <a:avLst/>
          </a:prstGeom>
        </p:spPr>
        <p:txBody>
          <a:bodyPr anchor="t"/>
          <a:lstStyle>
            <a:lvl1pPr>
              <a:defRPr sz="90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6000" y="6282221"/>
            <a:ext cx="9378951" cy="4222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70000"/>
              </a:lnSpc>
              <a:buClrTx/>
              <a:buSzTx/>
              <a:buNone/>
              <a:defRPr>
                <a:latin typeface="Catamaran Bold"/>
                <a:ea typeface="Catamaran Bold"/>
                <a:cs typeface="Catamaran Bold"/>
                <a:sym typeface="Catamaran Bold"/>
              </a:defRPr>
            </a:lvl1pPr>
            <a:lvl2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2pPr>
            <a:lvl3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3pPr>
            <a:lvl4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4pPr>
            <a:lvl5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18067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1DBC27-8D96-4B6C-9911-C4E430AE0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952385"/>
            <a:ext cx="10800000" cy="132556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A0CEC7-607C-4210-BA32-938B8D98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365" y="4158964"/>
            <a:ext cx="3157269" cy="1932317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2247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sh To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303ADEA-F866-BC49-8708-3AABB68D7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457" y="0"/>
            <a:ext cx="12232799" cy="18689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ABD3660-DEFD-8843-A862-EB4B2CC5F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310" y="565380"/>
            <a:ext cx="11372629" cy="587599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algn="l">
              <a:lnSpc>
                <a:spcPct val="70000"/>
              </a:lnSpc>
              <a:defRPr lang="en-GB" sz="9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90E761-C88E-8C43-BB29-5B752BFFD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685" y="2066544"/>
            <a:ext cx="11382254" cy="441345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3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704354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1" cy="1302678"/>
          </a:xfrm>
          <a:prstGeom prst="rect">
            <a:avLst/>
          </a:prstGeom>
          <a:solidFill>
            <a:srgbClr val="2E597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98" y="172800"/>
            <a:ext cx="9360000" cy="8604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515601"/>
            <a:ext cx="10972800" cy="485238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accent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1302679"/>
            <a:ext cx="12192000" cy="107271"/>
          </a:xfrm>
          <a:prstGeom prst="rect">
            <a:avLst/>
          </a:prstGeom>
          <a:solidFill>
            <a:srgbClr val="04A59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13" y="0"/>
            <a:ext cx="2358000" cy="1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8C46-E09A-4690-90E2-52049856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8AA6-CB08-4F41-A436-29C6D2563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AF19F-77DD-4B26-AA5E-0C1F4FCB2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838BE-08EE-440D-8D11-46C5E1AF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2914F-CAEA-4BB9-B75A-666596FC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3AB80-F494-48B1-82E8-66C8F0BC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69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23AE-DE62-4809-8D70-41545193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E2C75-B338-4A6F-A19A-231C2BB8F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AB44-2BB6-4A75-A877-054CAF86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58D80-07DA-4F04-9912-EE15F054D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26F-4604-4E92-B233-2C5B53E18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0B7F4-F6DC-4495-B0EB-1A4D2F16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92011-E920-4210-94FB-C4B9C5B9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621F2-6C65-41CC-84C4-5053953A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03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065-FE16-4AEA-A3DF-A4951F49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FD4BD-CFF7-4096-B812-D0E22C84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04194-878A-4D80-975B-9BCF17B2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A490C-FD78-449F-8CC0-BC90EEBB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86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E5FD4-36A2-464C-84AE-13BD085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CB841-E060-43EB-A2B9-97D33681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A69-D0FA-4C60-A5F6-2A6AEF7B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F77F-3EAC-459F-A654-341C6CF1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9D07-51F7-40C3-AD41-3D9C7E375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9130-7D75-408F-BABC-6C8F225C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3CB33-FA9E-4D35-A7C1-A2E91ABE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7243-A339-4BD8-9606-87F805B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059CD-5DB7-4FAF-BF00-37F678FE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82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593B-61B9-430E-86AC-1C73E3DC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A56C1-40D0-4EE9-8F3F-7B3891B58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03B52-290E-4564-B492-CFB9FD54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769DF-A711-4C39-8F60-3CA677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90E3B-61A3-4BF4-A77D-A276F960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98A6-597C-4EC7-811E-0F46C82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31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77EB3-A0E4-4634-8CCB-578D5CF9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697-7B81-4F76-B250-8CF3D2DA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D761-BF20-4B53-B26C-EE1957C4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4AE6-F51F-4B7E-93CE-EDDC21FEF8C9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C705-415E-4D05-90DF-8DC497AB5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7A0F-9312-4240-8129-48AF21DC9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20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800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0800000" cy="46800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41745EF-E3CD-4C4D-92B0-69D86D21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>
              <a:tabLst>
                <a:tab pos="5976000" algn="ctr"/>
              </a:tabLst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9853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8000" kern="1200" cap="all" spc="-200" baseline="0" dirty="0">
          <a:solidFill>
            <a:srgbClr val="041E42"/>
          </a:solidFill>
          <a:latin typeface="Catamaran Black" panose="00000A00000000000000" pitchFamily="2" charset="0"/>
          <a:ea typeface="+mn-ea"/>
          <a:cs typeface="Catamaran Black" panose="00000A00000000000000" pitchFamily="2" charset="0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1pPr>
      <a:lvl2pPr marL="719138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4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2pPr>
      <a:lvl3pPr marL="9858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tabLst/>
        <a:defRPr sz="20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3pPr>
      <a:lvl4pPr marL="1522413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4pPr>
      <a:lvl5pPr marL="1881188" indent="-857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6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28.jpe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sv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Relationship Id="rId27" Type="http://schemas.openxmlformats.org/officeDocument/2006/relationships/image" Target="../media/image53.png"/><Relationship Id="rId30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image" Target="../media/image57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62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28.jpeg"/><Relationship Id="rId16" Type="http://schemas.openxmlformats.org/officeDocument/2006/relationships/image" Target="../media/image64.svg"/><Relationship Id="rId20" Type="http://schemas.openxmlformats.org/officeDocument/2006/relationships/image" Target="../media/image46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61.png"/><Relationship Id="rId24" Type="http://schemas.openxmlformats.org/officeDocument/2006/relationships/image" Target="../media/image66.svg"/><Relationship Id="rId5" Type="http://schemas.openxmlformats.org/officeDocument/2006/relationships/image" Target="../media/image31.png"/><Relationship Id="rId15" Type="http://schemas.openxmlformats.org/officeDocument/2006/relationships/image" Target="../media/image63.png"/><Relationship Id="rId23" Type="http://schemas.openxmlformats.org/officeDocument/2006/relationships/image" Target="../media/image65.png"/><Relationship Id="rId28" Type="http://schemas.openxmlformats.org/officeDocument/2006/relationships/image" Target="../media/image68.svg"/><Relationship Id="rId10" Type="http://schemas.openxmlformats.org/officeDocument/2006/relationships/image" Target="../media/image60.svg"/><Relationship Id="rId19" Type="http://schemas.openxmlformats.org/officeDocument/2006/relationships/image" Target="../media/image45.png"/><Relationship Id="rId4" Type="http://schemas.openxmlformats.org/officeDocument/2006/relationships/image" Target="../media/image58.svg"/><Relationship Id="rId9" Type="http://schemas.openxmlformats.org/officeDocument/2006/relationships/image" Target="../media/image59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Relationship Id="rId27" Type="http://schemas.openxmlformats.org/officeDocument/2006/relationships/image" Target="../media/image67.png"/><Relationship Id="rId30" Type="http://schemas.openxmlformats.org/officeDocument/2006/relationships/image" Target="../media/image7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80.svg"/><Relationship Id="rId3" Type="http://schemas.openxmlformats.org/officeDocument/2006/relationships/image" Target="../media/image29.png"/><Relationship Id="rId21" Type="http://schemas.openxmlformats.org/officeDocument/2006/relationships/image" Target="../media/image77.png"/><Relationship Id="rId7" Type="http://schemas.openxmlformats.org/officeDocument/2006/relationships/image" Target="../media/image7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79.png"/><Relationship Id="rId2" Type="http://schemas.openxmlformats.org/officeDocument/2006/relationships/image" Target="../media/image28.jpeg"/><Relationship Id="rId16" Type="http://schemas.openxmlformats.org/officeDocument/2006/relationships/image" Target="../media/image42.svg"/><Relationship Id="rId20" Type="http://schemas.openxmlformats.org/officeDocument/2006/relationships/image" Target="../media/image76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5" Type="http://schemas.openxmlformats.org/officeDocument/2006/relationships/image" Target="../media/image7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68.svg"/><Relationship Id="rId10" Type="http://schemas.openxmlformats.org/officeDocument/2006/relationships/image" Target="../media/image36.svg"/><Relationship Id="rId19" Type="http://schemas.openxmlformats.org/officeDocument/2006/relationships/image" Target="../media/image75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78.svg"/><Relationship Id="rId27" Type="http://schemas.openxmlformats.org/officeDocument/2006/relationships/image" Target="../media/image67.png"/><Relationship Id="rId30" Type="http://schemas.openxmlformats.org/officeDocument/2006/relationships/image" Target="../media/image5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83.png"/><Relationship Id="rId18" Type="http://schemas.openxmlformats.org/officeDocument/2006/relationships/image" Target="../media/image86.svg"/><Relationship Id="rId26" Type="http://schemas.openxmlformats.org/officeDocument/2006/relationships/image" Target="../media/image80.svg"/><Relationship Id="rId3" Type="http://schemas.openxmlformats.org/officeDocument/2006/relationships/image" Target="../media/image81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85.png"/><Relationship Id="rId25" Type="http://schemas.openxmlformats.org/officeDocument/2006/relationships/image" Target="../media/image79.png"/><Relationship Id="rId2" Type="http://schemas.openxmlformats.org/officeDocument/2006/relationships/image" Target="../media/image28.jpe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32" Type="http://schemas.openxmlformats.org/officeDocument/2006/relationships/image" Target="../media/image60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68.sv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31" Type="http://schemas.openxmlformats.org/officeDocument/2006/relationships/image" Target="../media/image59.png"/><Relationship Id="rId4" Type="http://schemas.openxmlformats.org/officeDocument/2006/relationships/image" Target="../media/image82.svg"/><Relationship Id="rId9" Type="http://schemas.openxmlformats.org/officeDocument/2006/relationships/image" Target="../media/image35.png"/><Relationship Id="rId14" Type="http://schemas.openxmlformats.org/officeDocument/2006/relationships/image" Target="../media/image84.svg"/><Relationship Id="rId22" Type="http://schemas.openxmlformats.org/officeDocument/2006/relationships/image" Target="../media/image48.svg"/><Relationship Id="rId27" Type="http://schemas.openxmlformats.org/officeDocument/2006/relationships/image" Target="../media/image67.png"/><Relationship Id="rId30" Type="http://schemas.openxmlformats.org/officeDocument/2006/relationships/image" Target="../media/image5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image" Target="../media/image29.png"/><Relationship Id="rId21" Type="http://schemas.openxmlformats.org/officeDocument/2006/relationships/image" Target="../media/image77.png"/><Relationship Id="rId7" Type="http://schemas.openxmlformats.org/officeDocument/2006/relationships/image" Target="../media/image7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87.jpe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68.sv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78.svg"/><Relationship Id="rId27" Type="http://schemas.openxmlformats.org/officeDocument/2006/relationships/image" Target="../media/image67.png"/><Relationship Id="rId30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80.svg"/><Relationship Id="rId3" Type="http://schemas.openxmlformats.org/officeDocument/2006/relationships/image" Target="../media/image57.png"/><Relationship Id="rId21" Type="http://schemas.openxmlformats.org/officeDocument/2006/relationships/image" Target="../media/image77.png"/><Relationship Id="rId7" Type="http://schemas.openxmlformats.org/officeDocument/2006/relationships/image" Target="../media/image7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79.png"/><Relationship Id="rId2" Type="http://schemas.openxmlformats.org/officeDocument/2006/relationships/image" Target="../media/image91.jpe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68.sv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58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78.svg"/><Relationship Id="rId27" Type="http://schemas.openxmlformats.org/officeDocument/2006/relationships/image" Target="../media/image67.png"/><Relationship Id="rId30" Type="http://schemas.openxmlformats.org/officeDocument/2006/relationships/image" Target="../media/image5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80.svg"/><Relationship Id="rId3" Type="http://schemas.openxmlformats.org/officeDocument/2006/relationships/image" Target="../media/image57.png"/><Relationship Id="rId21" Type="http://schemas.openxmlformats.org/officeDocument/2006/relationships/image" Target="../media/image47.png"/><Relationship Id="rId34" Type="http://schemas.openxmlformats.org/officeDocument/2006/relationships/image" Target="../media/image36.svg"/><Relationship Id="rId7" Type="http://schemas.openxmlformats.org/officeDocument/2006/relationships/image" Target="../media/image33.png"/><Relationship Id="rId12" Type="http://schemas.openxmlformats.org/officeDocument/2006/relationships/image" Target="../media/image62.svg"/><Relationship Id="rId17" Type="http://schemas.openxmlformats.org/officeDocument/2006/relationships/image" Target="../media/image43.png"/><Relationship Id="rId25" Type="http://schemas.openxmlformats.org/officeDocument/2006/relationships/image" Target="../media/image79.png"/><Relationship Id="rId33" Type="http://schemas.openxmlformats.org/officeDocument/2006/relationships/image" Target="../media/image35.png"/><Relationship Id="rId2" Type="http://schemas.openxmlformats.org/officeDocument/2006/relationships/image" Target="../media/image94.jpeg"/><Relationship Id="rId16" Type="http://schemas.openxmlformats.org/officeDocument/2006/relationships/image" Target="../media/image64.svg"/><Relationship Id="rId20" Type="http://schemas.openxmlformats.org/officeDocument/2006/relationships/image" Target="../media/image46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61.png"/><Relationship Id="rId24" Type="http://schemas.openxmlformats.org/officeDocument/2006/relationships/image" Target="../media/image66.svg"/><Relationship Id="rId32" Type="http://schemas.openxmlformats.org/officeDocument/2006/relationships/image" Target="../media/image38.svg"/><Relationship Id="rId5" Type="http://schemas.openxmlformats.org/officeDocument/2006/relationships/image" Target="../media/image31.png"/><Relationship Id="rId15" Type="http://schemas.openxmlformats.org/officeDocument/2006/relationships/image" Target="../media/image63.png"/><Relationship Id="rId23" Type="http://schemas.openxmlformats.org/officeDocument/2006/relationships/image" Target="../media/image65.png"/><Relationship Id="rId28" Type="http://schemas.openxmlformats.org/officeDocument/2006/relationships/image" Target="../media/image68.svg"/><Relationship Id="rId10" Type="http://schemas.openxmlformats.org/officeDocument/2006/relationships/image" Target="../media/image60.svg"/><Relationship Id="rId19" Type="http://schemas.openxmlformats.org/officeDocument/2006/relationships/image" Target="../media/image45.png"/><Relationship Id="rId31" Type="http://schemas.openxmlformats.org/officeDocument/2006/relationships/image" Target="../media/image37.png"/><Relationship Id="rId4" Type="http://schemas.openxmlformats.org/officeDocument/2006/relationships/image" Target="../media/image58.svg"/><Relationship Id="rId9" Type="http://schemas.openxmlformats.org/officeDocument/2006/relationships/image" Target="../media/image59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Relationship Id="rId27" Type="http://schemas.openxmlformats.org/officeDocument/2006/relationships/image" Target="../media/image67.png"/><Relationship Id="rId30" Type="http://schemas.openxmlformats.org/officeDocument/2006/relationships/image" Target="../media/image7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98.jpeg"/><Relationship Id="rId16" Type="http://schemas.openxmlformats.org/officeDocument/2006/relationships/image" Target="../media/image42.svg"/><Relationship Id="rId20" Type="http://schemas.openxmlformats.org/officeDocument/2006/relationships/image" Target="../media/image102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5" Type="http://schemas.openxmlformats.org/officeDocument/2006/relationships/image" Target="../media/image99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104.svg"/><Relationship Id="rId10" Type="http://schemas.openxmlformats.org/officeDocument/2006/relationships/image" Target="../media/image36.svg"/><Relationship Id="rId19" Type="http://schemas.openxmlformats.org/officeDocument/2006/relationships/image" Target="../media/image101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Relationship Id="rId27" Type="http://schemas.openxmlformats.org/officeDocument/2006/relationships/image" Target="../media/image103.png"/><Relationship Id="rId30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FCDB7-C72C-3E45-8DA9-D6F47673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BIG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B6A97-379C-AC47-8C3A-09C1BA1CF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Simon Dale, 27</a:t>
            </a:r>
            <a:r>
              <a:rPr lang="en-US" baseline="30000" dirty="0"/>
              <a:t>th</a:t>
            </a:r>
            <a:r>
              <a:rPr lang="en-US" dirty="0"/>
              <a:t>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154140274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6F69A855-8947-45C7-9226-C0327FE2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Model relationships between entities</a:t>
            </a:r>
          </a:p>
          <a:p>
            <a:pPr marL="0" indent="0">
              <a:buNone/>
            </a:pPr>
            <a:r>
              <a:rPr lang="en-US" sz="2000" dirty="0"/>
              <a:t>Normalization, optimizations</a:t>
            </a:r>
          </a:p>
          <a:p>
            <a:pPr marL="0" indent="0">
              <a:buNone/>
            </a:pPr>
            <a:r>
              <a:rPr lang="en-US" sz="2000" dirty="0"/>
              <a:t>Organization of data into:</a:t>
            </a:r>
          </a:p>
          <a:p>
            <a:pPr lvl="1"/>
            <a:r>
              <a:rPr lang="en-US" sz="2000" dirty="0"/>
              <a:t>Table (relation)</a:t>
            </a:r>
          </a:p>
          <a:p>
            <a:pPr lvl="1"/>
            <a:r>
              <a:rPr lang="en-US" sz="2000" dirty="0"/>
              <a:t>Column (attribute)</a:t>
            </a:r>
          </a:p>
          <a:p>
            <a:pPr lvl="1"/>
            <a:r>
              <a:rPr lang="en-US" sz="2000" dirty="0"/>
              <a:t>Row (tuple)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60C0D6-3B77-4061-AE93-1F4841B6854C}"/>
              </a:ext>
            </a:extLst>
          </p:cNvPr>
          <p:cNvGrpSpPr/>
          <p:nvPr/>
        </p:nvGrpSpPr>
        <p:grpSpPr>
          <a:xfrm>
            <a:off x="4891040" y="3824288"/>
            <a:ext cx="6567535" cy="2655983"/>
            <a:chOff x="4659413" y="3857891"/>
            <a:chExt cx="6567535" cy="26559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B88E26-F40B-4C35-BAAB-313FE6BFBC2D}"/>
                </a:ext>
              </a:extLst>
            </p:cNvPr>
            <p:cNvGrpSpPr/>
            <p:nvPr/>
          </p:nvGrpSpPr>
          <p:grpSpPr>
            <a:xfrm>
              <a:off x="5244568" y="4142446"/>
              <a:ext cx="5982380" cy="2034517"/>
              <a:chOff x="2290352" y="4097543"/>
              <a:chExt cx="5982380" cy="203451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3812EF-0270-48C3-8DAC-31B027354F95}"/>
                  </a:ext>
                </a:extLst>
              </p:cNvPr>
              <p:cNvSpPr/>
              <p:nvPr/>
            </p:nvSpPr>
            <p:spPr>
              <a:xfrm>
                <a:off x="2579298" y="4295955"/>
                <a:ext cx="5693434" cy="157022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414FBD-80AA-4E52-A842-6BDB3D260E66}"/>
                  </a:ext>
                </a:extLst>
              </p:cNvPr>
              <p:cNvSpPr/>
              <p:nvPr/>
            </p:nvSpPr>
            <p:spPr>
              <a:xfrm>
                <a:off x="2656936" y="439947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C9E6C3-E6E3-45F1-86C6-A8DE0058EAFD}"/>
                  </a:ext>
                </a:extLst>
              </p:cNvPr>
              <p:cNvSpPr/>
              <p:nvPr/>
            </p:nvSpPr>
            <p:spPr>
              <a:xfrm>
                <a:off x="3779089" y="4399471"/>
                <a:ext cx="1043796" cy="396815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97A79D-5B07-40BB-9C66-40FE67E3F632}"/>
                  </a:ext>
                </a:extLst>
              </p:cNvPr>
              <p:cNvSpPr/>
              <p:nvPr/>
            </p:nvSpPr>
            <p:spPr>
              <a:xfrm>
                <a:off x="4903219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D35EC0-7F42-43F9-BFBF-B0340CFC3EE0}"/>
                  </a:ext>
                </a:extLst>
              </p:cNvPr>
              <p:cNvSpPr/>
              <p:nvPr/>
            </p:nvSpPr>
            <p:spPr>
              <a:xfrm>
                <a:off x="6025372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7379AF-AC56-45E6-AB8E-75BAF0F63B8B}"/>
                  </a:ext>
                </a:extLst>
              </p:cNvPr>
              <p:cNvSpPr/>
              <p:nvPr/>
            </p:nvSpPr>
            <p:spPr>
              <a:xfrm>
                <a:off x="7146806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76DC0B-DA38-4202-A12E-C330C66D9649}"/>
                  </a:ext>
                </a:extLst>
              </p:cNvPr>
              <p:cNvSpPr/>
              <p:nvPr/>
            </p:nvSpPr>
            <p:spPr>
              <a:xfrm>
                <a:off x="2656936" y="4891399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154D0A-0B20-4A4E-B47B-BD6AE3571731}"/>
                  </a:ext>
                </a:extLst>
              </p:cNvPr>
              <p:cNvSpPr/>
              <p:nvPr/>
            </p:nvSpPr>
            <p:spPr>
              <a:xfrm>
                <a:off x="3779089" y="4891398"/>
                <a:ext cx="1043796" cy="396815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66F3C3-F009-477D-9E51-56B2201FC7DE}"/>
                  </a:ext>
                </a:extLst>
              </p:cNvPr>
              <p:cNvSpPr/>
              <p:nvPr/>
            </p:nvSpPr>
            <p:spPr>
              <a:xfrm>
                <a:off x="4903219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0642D7-78A9-4EAD-837E-03C30487D18F}"/>
                  </a:ext>
                </a:extLst>
              </p:cNvPr>
              <p:cNvSpPr/>
              <p:nvPr/>
            </p:nvSpPr>
            <p:spPr>
              <a:xfrm>
                <a:off x="6025372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790612-9506-4602-B769-E05F151C3F03}"/>
                  </a:ext>
                </a:extLst>
              </p:cNvPr>
              <p:cNvSpPr/>
              <p:nvPr/>
            </p:nvSpPr>
            <p:spPr>
              <a:xfrm>
                <a:off x="7146806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F5D4D9-F5B8-4FFD-8105-E0E5D249AC7B}"/>
                  </a:ext>
                </a:extLst>
              </p:cNvPr>
              <p:cNvSpPr/>
              <p:nvPr/>
            </p:nvSpPr>
            <p:spPr>
              <a:xfrm>
                <a:off x="2656936" y="5383324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BF7AB-F820-416D-B4F4-74E4CD254F42}"/>
                  </a:ext>
                </a:extLst>
              </p:cNvPr>
              <p:cNvSpPr/>
              <p:nvPr/>
            </p:nvSpPr>
            <p:spPr>
              <a:xfrm>
                <a:off x="3779089" y="5383323"/>
                <a:ext cx="1043796" cy="396815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BCEF57-0C96-47C0-ABA9-1C0FEA4E45BC}"/>
                  </a:ext>
                </a:extLst>
              </p:cNvPr>
              <p:cNvSpPr/>
              <p:nvPr/>
            </p:nvSpPr>
            <p:spPr>
              <a:xfrm>
                <a:off x="4903219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E46CFEA-5A51-451F-B1F8-A82F357224DB}"/>
                  </a:ext>
                </a:extLst>
              </p:cNvPr>
              <p:cNvSpPr/>
              <p:nvPr/>
            </p:nvSpPr>
            <p:spPr>
              <a:xfrm>
                <a:off x="6025372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6A5D70-DAFB-4805-A3BA-30A5091F0612}"/>
                  </a:ext>
                </a:extLst>
              </p:cNvPr>
              <p:cNvSpPr/>
              <p:nvPr/>
            </p:nvSpPr>
            <p:spPr>
              <a:xfrm>
                <a:off x="7146806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Left Brace 32">
                <a:extLst>
                  <a:ext uri="{FF2B5EF4-FFF2-40B4-BE49-F238E27FC236}">
                    <a16:creationId xmlns:a16="http://schemas.microsoft.com/office/drawing/2014/main" id="{12CCAEDD-141A-4485-91D6-F0DE4B74C9D2}"/>
                  </a:ext>
                </a:extLst>
              </p:cNvPr>
              <p:cNvSpPr/>
              <p:nvPr/>
            </p:nvSpPr>
            <p:spPr>
              <a:xfrm rot="16200000">
                <a:off x="5337194" y="3277304"/>
                <a:ext cx="175846" cy="5533666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F784A3DF-B579-4FBB-AE73-AB3A81A390DA}"/>
                  </a:ext>
                </a:extLst>
              </p:cNvPr>
              <p:cNvSpPr/>
              <p:nvPr/>
            </p:nvSpPr>
            <p:spPr>
              <a:xfrm rot="5400000" flipV="1">
                <a:off x="4197579" y="3679053"/>
                <a:ext cx="206816" cy="1043796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Left Brace 34">
                <a:extLst>
                  <a:ext uri="{FF2B5EF4-FFF2-40B4-BE49-F238E27FC236}">
                    <a16:creationId xmlns:a16="http://schemas.microsoft.com/office/drawing/2014/main" id="{E4954241-44E5-46B8-A65D-328277777F84}"/>
                  </a:ext>
                </a:extLst>
              </p:cNvPr>
              <p:cNvSpPr/>
              <p:nvPr/>
            </p:nvSpPr>
            <p:spPr>
              <a:xfrm flipV="1">
                <a:off x="2290352" y="4891397"/>
                <a:ext cx="206816" cy="396815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F8AAC9-2CE5-4C93-8D63-B71C0BFD8195}"/>
                </a:ext>
              </a:extLst>
            </p:cNvPr>
            <p:cNvSpPr txBox="1"/>
            <p:nvPr/>
          </p:nvSpPr>
          <p:spPr>
            <a:xfrm>
              <a:off x="7886963" y="6236875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Relation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C80ADE-C0E3-462B-8014-A00529216779}"/>
                </a:ext>
              </a:extLst>
            </p:cNvPr>
            <p:cNvSpPr txBox="1"/>
            <p:nvPr/>
          </p:nvSpPr>
          <p:spPr>
            <a:xfrm>
              <a:off x="4659413" y="4987470"/>
              <a:ext cx="545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Tuple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7BE99-37DB-4F88-9CEF-08C41C7A4F8A}"/>
                </a:ext>
              </a:extLst>
            </p:cNvPr>
            <p:cNvSpPr txBox="1"/>
            <p:nvPr/>
          </p:nvSpPr>
          <p:spPr>
            <a:xfrm>
              <a:off x="6762833" y="3857891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Attribute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F5615A-5540-4FBE-9FE3-F3243E9AFC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41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NOSQL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695D9B4-CC7C-4C4B-9B79-AF9331B4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64298"/>
              </p:ext>
            </p:extLst>
          </p:nvPr>
        </p:nvGraphicFramePr>
        <p:xfrm>
          <a:off x="7285618" y="383454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{X}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Document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XML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YAML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The central concept is the document. Assume that documents capture or encode all data. Often encoded as XML, JSON or YAML.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MongoDB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CouchDB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RavenDB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FCA141F-24A7-4E37-8D1D-9A17384E2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901809"/>
              </p:ext>
            </p:extLst>
          </p:nvPr>
        </p:nvGraphicFramePr>
        <p:xfrm>
          <a:off x="9738809" y="2060977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-[X]-&gt;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Graph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CIPHER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GREMLIN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Uses graph structures and semantic queries. Nodes and edges with properties are used to represent data and relationships.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Neo4J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Tinkerpop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JanusGraph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08720FD-33DF-489E-B43B-61016B2CC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12248"/>
              </p:ext>
            </p:extLst>
          </p:nvPr>
        </p:nvGraphicFramePr>
        <p:xfrm>
          <a:off x="6002439" y="4364158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[X=Y]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Key Value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HASH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DICTIONARY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 data store designed for storing, retrieving and managing associative arrays. Records are quickly retrieved via a unique key.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Redis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Riak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Oracle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NoSQL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EF58CE4-00C1-46E4-8890-A3D6D87C0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142627"/>
              </p:ext>
            </p:extLst>
          </p:nvPr>
        </p:nvGraphicFramePr>
        <p:xfrm>
          <a:off x="4832427" y="2060977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952812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321324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[X,Y,Z]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Column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PARQUET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ORC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DELTA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Data arranged with data stored in columns. A timestamp is used to differentiate current and stale records. Many columns form a Column Collection.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Cassandra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HBase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Accumulo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89C8788-3372-42DC-8628-397952D01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855371"/>
              </p:ext>
            </p:extLst>
          </p:nvPr>
        </p:nvGraphicFramePr>
        <p:xfrm>
          <a:off x="8568797" y="4364158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{X::Y}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Object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C#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>
                          <a:solidFill>
                            <a:schemeClr val="tx1"/>
                          </a:solidFill>
                        </a:rPr>
                        <a:t>JS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 database management system in which information is represented as objects as used in an object-oriented language.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db4o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JADE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ObjectDB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444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6F69A855-8947-45C7-9226-C0327FE2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METADATA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Information about Information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E5AD98-E64B-4774-8910-D3C0E1B1A763}"/>
              </a:ext>
            </a:extLst>
          </p:cNvPr>
          <p:cNvGrpSpPr/>
          <p:nvPr/>
        </p:nvGrpSpPr>
        <p:grpSpPr>
          <a:xfrm>
            <a:off x="7552897" y="2610069"/>
            <a:ext cx="4351181" cy="3784668"/>
            <a:chOff x="5925433" y="2540401"/>
            <a:chExt cx="4351181" cy="37846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FE0F92-D001-4AC9-9F0F-27D42F150D8F}"/>
                </a:ext>
              </a:extLst>
            </p:cNvPr>
            <p:cNvGrpSpPr/>
            <p:nvPr/>
          </p:nvGrpSpPr>
          <p:grpSpPr>
            <a:xfrm>
              <a:off x="6235554" y="2540401"/>
              <a:ext cx="3802399" cy="3784668"/>
              <a:chOff x="7985977" y="3098046"/>
              <a:chExt cx="3802399" cy="37846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53126D3-B7E3-4C7E-AD79-8B8FD9FBF017}"/>
                  </a:ext>
                </a:extLst>
              </p:cNvPr>
              <p:cNvSpPr/>
              <p:nvPr/>
            </p:nvSpPr>
            <p:spPr>
              <a:xfrm>
                <a:off x="9281740" y="4376078"/>
                <a:ext cx="2506636" cy="2506636"/>
              </a:xfrm>
              <a:prstGeom prst="ellipse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F047908-DA38-4393-B634-B4500BBD3C56}"/>
                  </a:ext>
                </a:extLst>
              </p:cNvPr>
              <p:cNvSpPr/>
              <p:nvPr/>
            </p:nvSpPr>
            <p:spPr>
              <a:xfrm>
                <a:off x="7985977" y="4370032"/>
                <a:ext cx="2506636" cy="2506636"/>
              </a:xfrm>
              <a:prstGeom prst="ellipse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D341CCB-FB15-4A80-B62A-1D9B34830327}"/>
                  </a:ext>
                </a:extLst>
              </p:cNvPr>
              <p:cNvSpPr/>
              <p:nvPr/>
            </p:nvSpPr>
            <p:spPr>
              <a:xfrm>
                <a:off x="8612636" y="3098046"/>
                <a:ext cx="2506636" cy="2506636"/>
              </a:xfrm>
              <a:prstGeom prst="ellipse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CE6B36-C8DE-48A7-A866-91EF88C506C5}"/>
                </a:ext>
              </a:extLst>
            </p:cNvPr>
            <p:cNvSpPr/>
            <p:nvPr/>
          </p:nvSpPr>
          <p:spPr>
            <a:xfrm>
              <a:off x="7178751" y="3103577"/>
              <a:ext cx="1873559" cy="4789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Descriptive</a:t>
              </a:r>
            </a:p>
            <a:p>
              <a:pPr algn="ctr"/>
              <a:r>
                <a:rPr lang="en-GB" sz="1100" dirty="0"/>
                <a:t>Owner</a:t>
              </a:r>
            </a:p>
            <a:p>
              <a:pPr algn="ctr"/>
              <a:r>
                <a:rPr lang="en-GB" sz="1100" dirty="0"/>
                <a:t>Meaning</a:t>
              </a:r>
            </a:p>
            <a:p>
              <a:pPr algn="ctr"/>
              <a:r>
                <a:rPr lang="en-GB" sz="1100" dirty="0"/>
                <a:t>Purpose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3A75705-6FDB-4132-95D5-4CDAFB188BE7}"/>
                </a:ext>
              </a:extLst>
            </p:cNvPr>
            <p:cNvSpPr/>
            <p:nvPr/>
          </p:nvSpPr>
          <p:spPr>
            <a:xfrm>
              <a:off x="8403055" y="4922471"/>
              <a:ext cx="1873559" cy="4789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Structural</a:t>
              </a:r>
            </a:p>
            <a:p>
              <a:pPr algn="ctr"/>
              <a:r>
                <a:rPr lang="en-GB" sz="1100" dirty="0"/>
                <a:t>Relationships</a:t>
              </a:r>
            </a:p>
            <a:p>
              <a:pPr algn="ctr"/>
              <a:r>
                <a:rPr lang="en-GB" sz="1100" dirty="0"/>
                <a:t>Organisation</a:t>
              </a:r>
            </a:p>
            <a:p>
              <a:pPr algn="ctr"/>
              <a:r>
                <a:rPr lang="en-GB" sz="1100" dirty="0"/>
                <a:t>Keys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65940A-6A64-4D6F-8BD6-DEFDB84969BE}"/>
                </a:ext>
              </a:extLst>
            </p:cNvPr>
            <p:cNvSpPr/>
            <p:nvPr/>
          </p:nvSpPr>
          <p:spPr>
            <a:xfrm>
              <a:off x="5925433" y="4922471"/>
              <a:ext cx="1873559" cy="4789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Administrative</a:t>
              </a:r>
            </a:p>
            <a:p>
              <a:pPr algn="ctr"/>
              <a:r>
                <a:rPr lang="en-GB" sz="1100" dirty="0"/>
                <a:t>Access</a:t>
              </a:r>
            </a:p>
            <a:p>
              <a:pPr algn="ctr"/>
              <a:r>
                <a:rPr lang="en-GB" sz="1100" dirty="0"/>
                <a:t>Lifetime</a:t>
              </a:r>
            </a:p>
            <a:p>
              <a:pPr algn="ctr"/>
              <a:r>
                <a:rPr lang="en-GB" sz="1100" dirty="0"/>
                <a:t>Origin</a:t>
              </a:r>
            </a:p>
            <a:p>
              <a:pPr algn="ctr"/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398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Image result for ecosystem">
            <a:extLst>
              <a:ext uri="{FF2B5EF4-FFF2-40B4-BE49-F238E27FC236}">
                <a16:creationId xmlns:a16="http://schemas.microsoft.com/office/drawing/2014/main" id="{8FE7562A-FBD9-4AD2-89DF-BCDFE4C8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CAP THEOREM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When designing distributed web services, there are three properties that are commonly desired: consistency, availability, and partition tolerance. It is impossible to achieve all three.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/>
              <a:t>PACELC goes further, another trade-off also exists: between latency and consistency, even in absence of partitions, providing a more complete portrayal of consistency tradeoffs for distributed systems.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5321B2-4D7A-4925-8B99-00E9A1301D1D}"/>
              </a:ext>
            </a:extLst>
          </p:cNvPr>
          <p:cNvGrpSpPr/>
          <p:nvPr/>
        </p:nvGrpSpPr>
        <p:grpSpPr>
          <a:xfrm>
            <a:off x="6400169" y="3744563"/>
            <a:ext cx="3255104" cy="2795590"/>
            <a:chOff x="6096000" y="3753989"/>
            <a:chExt cx="3255104" cy="279559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E42A6B-DA9B-4436-A0F0-AC36E79FBF26}"/>
                </a:ext>
              </a:extLst>
            </p:cNvPr>
            <p:cNvSpPr/>
            <p:nvPr/>
          </p:nvSpPr>
          <p:spPr>
            <a:xfrm>
              <a:off x="6096000" y="5696507"/>
              <a:ext cx="853072" cy="853072"/>
            </a:xfrm>
            <a:prstGeom prst="ellipse">
              <a:avLst/>
            </a:prstGeom>
            <a:solidFill>
              <a:schemeClr val="accent5">
                <a:lumMod val="75000"/>
                <a:alpha val="55000"/>
              </a:schemeClr>
            </a:solidFill>
            <a:ln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GB" sz="1200" dirty="0"/>
                <a:t>Consistency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2B476D-86C4-4E3C-8803-5128DEABF937}"/>
                </a:ext>
              </a:extLst>
            </p:cNvPr>
            <p:cNvSpPr/>
            <p:nvPr/>
          </p:nvSpPr>
          <p:spPr>
            <a:xfrm>
              <a:off x="8498032" y="5696507"/>
              <a:ext cx="853072" cy="853072"/>
            </a:xfrm>
            <a:prstGeom prst="ellipse">
              <a:avLst/>
            </a:prstGeom>
            <a:solidFill>
              <a:schemeClr val="accent5">
                <a:lumMod val="75000"/>
                <a:alpha val="55000"/>
              </a:schemeClr>
            </a:solidFill>
            <a:ln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GB" sz="1200" dirty="0"/>
                <a:t>Partitioning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000F0A-46BB-4B6B-BA91-D2B47F185982}"/>
                </a:ext>
              </a:extLst>
            </p:cNvPr>
            <p:cNvSpPr/>
            <p:nvPr/>
          </p:nvSpPr>
          <p:spPr>
            <a:xfrm>
              <a:off x="7297016" y="3753989"/>
              <a:ext cx="853072" cy="853072"/>
            </a:xfrm>
            <a:prstGeom prst="ellipse">
              <a:avLst/>
            </a:prstGeom>
            <a:solidFill>
              <a:schemeClr val="accent5">
                <a:lumMod val="75000"/>
                <a:alpha val="55000"/>
              </a:schemeClr>
            </a:solidFill>
            <a:ln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GB" sz="1200" dirty="0"/>
                <a:t>Availability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3615C99-4C97-4375-B0A9-AD88149CCCDF}"/>
                </a:ext>
              </a:extLst>
            </p:cNvPr>
            <p:cNvCxnSpPr>
              <a:cxnSpLocks/>
              <a:stCxn id="9" idx="3"/>
              <a:endCxn id="7" idx="0"/>
            </p:cNvCxnSpPr>
            <p:nvPr/>
          </p:nvCxnSpPr>
          <p:spPr>
            <a:xfrm flipH="1">
              <a:off x="6522536" y="4482131"/>
              <a:ext cx="899410" cy="121437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90CD0A-1FA6-4CC8-8516-57CDC801473D}"/>
                </a:ext>
              </a:extLst>
            </p:cNvPr>
            <p:cNvCxnSpPr>
              <a:cxnSpLocks/>
              <a:stCxn id="9" idx="5"/>
              <a:endCxn id="8" idx="0"/>
            </p:cNvCxnSpPr>
            <p:nvPr/>
          </p:nvCxnSpPr>
          <p:spPr>
            <a:xfrm>
              <a:off x="8025158" y="4482131"/>
              <a:ext cx="899410" cy="121437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21B3FB8-791B-47F8-879E-6C93D356B015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949072" y="6123043"/>
              <a:ext cx="154896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376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0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58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4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6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2" name="Picture 6" descr="Related image">
            <a:extLst>
              <a:ext uri="{FF2B5EF4-FFF2-40B4-BE49-F238E27FC236}">
                <a16:creationId xmlns:a16="http://schemas.microsoft.com/office/drawing/2014/main" id="{BCFE3595-9B5B-4B5F-9611-B5C16B9E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LAB #1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STORAGE &amp; INGESTION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2E17740A-6FF1-4E54-824B-F9C0C4E53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BBB573D-A25F-48DC-8193-12E8CF717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AFFC11-9B06-4340-BB8E-609FFE5B48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C0CCB06-6430-4327-B7C5-49A31AAC86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2788E9E-0257-4EE2-A16D-D0D3D2ADA78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6092E99-F003-479D-976C-2269D8AC863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31392CD-C851-4504-AFBA-ECCA513275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1C78FED-67FA-4112-8723-369F8BCE794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532722-6ADA-4D91-9181-B6A5BA40649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38A63FE-A850-4018-99E7-2271D29BE5C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6D28C73-065B-4B9D-85C9-2C5EA499CB2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360AF54-6A57-4D29-9321-3F7457F0AAC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62C531A-05C6-45D0-934A-C6C9470081D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32F51F7-1539-4F3C-906D-796CABE025B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F2613-7A69-43A7-873E-5F48B9E0ACE7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EF369C-7D89-464D-AB63-0631A5DB03C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F23AEA2-6B90-40CF-9179-8FC65523FB33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62F064-EEA9-4E21-9FE3-E443EF9F682E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E3D66845-4D41-4CF5-BBFE-E3E2867E4F5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CFC793B-DFD1-491B-AC7C-CF7F21361D80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E3B87D-E57C-4BC5-9A51-415F16093025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BAAEEE1-5731-41EF-A485-F38E93B7A5B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7B35B8-1B5F-45CF-A944-B62596F9BEBF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8BBD76-9F83-4DA4-96A7-CF75E3E63B77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2BC495-C5E6-4E1A-976F-554DC986338B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737FBE-48A3-4761-952C-94433181E09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4BACC1-B64D-4D96-85BE-E531875E7373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A02350F6-305F-4764-B4DF-8F047669AD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E87CF90-A327-4F77-BF7A-6ADE6DE2D2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288E3B1-C533-4218-A2AA-5107DB3E192C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4FD17B7-979C-4AB7-9175-9FAA44E183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1B665-2029-41EE-8885-CEEB3CFE4B3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AC7957-6628-492B-B95B-11996990623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68E4CA4-4CBC-4CE4-9253-B4F0B3BC193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D515C8A-19D3-4038-AE60-CF5AEB6870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185582A-418D-4615-8C0B-B6DE337865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E8BBBC-F450-4D53-842A-655128A2CE4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8FFF096-F048-47BE-BFA8-5A20E3ACBA9D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2BBCA1F-C4B9-4690-8530-7A60515D9BE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C25C040-C385-415C-B375-D1F922E701F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E418E9B-6C44-4E1D-9B12-16F8C8A252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175B90-B2FE-402B-844C-DEDD38099143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D4787A5-0C38-4BD8-80FD-FDABBDF0505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A76594B-D8F2-4BDD-A8CC-25C09884B3B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C615A6-2358-4BB9-9A7A-44FC7186824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D53F273-B80C-41F1-A13B-321A971E71BC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BF1CCE-8EBB-4FAF-914C-4415865C869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A4995C0-7445-4AEC-9184-366AC134DAE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AE70699-FF98-411C-B4E4-8372C6E5827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9DE74DA-F2ED-43C1-A13E-E67030B72B88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98E629C-E2B3-4E6F-AA9A-2ABA3AD4CE9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F20795B-ED77-41B9-969C-969FC55E47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8F08C91-9477-4520-9B0D-2E18D2BF046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384B4C-873C-41B3-8FAB-673E58D7B396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A556C91-5F5C-4B0B-990A-6DB265D7F8B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21CECF4-98AE-4B35-ADCD-EA6B0E0A2B5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BE3BBE3-9712-4331-B437-5374EFA6A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6DEEB3-BF34-451C-A9E1-F543CEF1994F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5443033-79E7-488D-849D-7F3DB4B2BD1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ECDA59-215D-46F4-BD9B-DEFDC32DEA4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3FC5317-039D-47E1-BF10-9DD70D6AC77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D01823-82BF-4CC6-91DF-C7E44143CB4D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BF14E9-3143-402E-BDB0-9EC06F338D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3A67121-2341-4157-9B8A-05025E64A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7CED5B6-0943-4393-B9F0-E69DE0C05E5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9D5940-BC65-4A47-93F0-C64FC31894C1}"/>
              </a:ext>
            </a:extLst>
          </p:cNvPr>
          <p:cNvCxnSpPr>
            <a:stCxn id="40" idx="3"/>
            <a:endCxn id="52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26F98D-8B76-42BE-A41E-C520358F656A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8E29664-B153-4232-B452-C9FA5FB64A59}"/>
              </a:ext>
            </a:extLst>
          </p:cNvPr>
          <p:cNvCxnSpPr>
            <a:stCxn id="48" idx="3"/>
            <a:endCxn id="44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950B9D-92EA-49B1-BD37-52A620749863}"/>
              </a:ext>
            </a:extLst>
          </p:cNvPr>
          <p:cNvCxnSpPr>
            <a:stCxn id="64" idx="1"/>
            <a:endCxn id="68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1623E36-A32D-4720-8C6E-0D0BAFB2EA27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B1C4875-BB89-4395-8974-139906DF9FA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CFAF680-3B52-498A-8C05-656D1DDC7CD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58376D5-143E-4114-B7C2-2F8304F0E60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D07014F-E9EA-4B01-83E7-942D13C291F3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FC2B488-CB6A-40AA-8205-BD606498476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CE5EF5D-3DD2-46FC-B857-DDB45DFFDC8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22320AB-D4AD-4CB6-B65E-A975A3D5D4A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1F96B45-C0AF-4CF2-9D0D-AB2B799ABC39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F79C115-D4A4-4E13-98DF-8E42FFA47E9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1B73FE0-1E65-4D11-A7C9-FA8FFF1F554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5D4BF41-6C07-4187-9469-707250D4794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70962F-1309-4BB8-896A-5927A6042EC5}"/>
              </a:ext>
            </a:extLst>
          </p:cNvPr>
          <p:cNvCxnSpPr>
            <a:stCxn id="72" idx="3"/>
            <a:endCxn id="80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8997FAC-A712-43EF-9A35-2966289A5982}"/>
              </a:ext>
            </a:extLst>
          </p:cNvPr>
          <p:cNvCxnSpPr>
            <a:stCxn id="86" idx="3"/>
            <a:endCxn id="90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4A9924C-4151-4688-935A-6B527B17FF58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131A68D-5375-4198-BAC0-653C15F197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DB275CC-AC23-46C6-BDB4-4D42636C18E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A5780EA-ABBB-421C-94E5-6ACDF83436C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065234F1-2978-4F68-A233-7BA586884E3B}"/>
              </a:ext>
            </a:extLst>
          </p:cNvPr>
          <p:cNvCxnSpPr>
            <a:stCxn id="94" idx="3"/>
            <a:endCxn id="89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25C6173-7B0E-4A6C-9D04-6A1D1A93C18F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80325EC-5947-4709-B82B-CB6EA4A687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33F953-4BD5-4251-8738-45064A18AB1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7725CB1-126D-4972-AB38-C393E774F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CEED53F-E0A7-401B-815D-30AB849934A8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C90CA-2435-4D35-9C1F-52566F68BAC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820F6-9248-4BD6-A74A-AB9E8AC0FBD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90109FB-8C14-483F-A16F-6939D48D995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C6F150F-48FF-4499-A1E7-3D9DEA781798}"/>
              </a:ext>
            </a:extLst>
          </p:cNvPr>
          <p:cNvCxnSpPr>
            <a:stCxn id="99" idx="1"/>
            <a:endCxn id="103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BCA7757-B600-47BE-A3E7-C309AE6EA57A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55F85E7-E55B-48A1-8AEB-498752C5488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4ECF177-FE7D-4700-A146-C7A960C277E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B2FB378-A5D3-423E-95F3-82AE65264C9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5CD6C5-1794-40AB-A385-403E0240FCCE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09084D8-B116-4027-90C5-E3D823EEC7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7273724-C20F-4E47-A5A7-3BDBC078ABC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19FA8EC-1F81-436D-979F-403AF4C3438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517A8D9-BD03-45E8-83F7-D7FFFF8CDE49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8C6E5F8-80AE-4CE3-B548-9F127BE9180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A96AF50-92EE-4B6E-9AAE-BD3D6073C1F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CB0E683-D30A-424C-A87B-FCA0E156F5C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D11BB79-0DDE-4613-A971-528DE6D7484E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01D5FCF-6024-4A77-852E-53A139B11F4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897063E-C428-460C-A573-C2842EEBD92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DF43F86-D880-4546-AD79-BAB85FD01AF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F813E94-E91C-48EE-8DC6-6D356B92CBCF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8BCAF4F-5F76-4AC0-B6B3-392F5BF3F0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C37C291-E617-4A48-9ECA-5B2990DFFE4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B4527AE-A50C-4B73-8DB6-C0466CE36FD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E845C3D-59B9-4C4E-8407-F36635C994F3}"/>
              </a:ext>
            </a:extLst>
          </p:cNvPr>
          <p:cNvCxnSpPr>
            <a:stCxn id="112" idx="3"/>
            <a:endCxn id="116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8FD5F10-9DB5-43C4-BBCF-16561B1470CF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C969CC9-BAC5-4F26-B9C5-6230F932B70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54224ED-8BF3-41A4-B5B3-238C16BE29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A7A946E-F171-457A-BED9-9B0EFE495FF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4507842-8695-470F-BBE0-44CF1226D04E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1F067D1-E7F3-451B-B1A9-5F9FF076EC8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E560DF-0A93-4064-9C84-F014A39495E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22960A7-DD88-4B46-8D64-C6A05F6F43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E5F9FA1-4627-41E4-A233-AFB404DD3284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AA020EB-62FC-4E8B-8395-D5785635F11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140A126-1C56-4E8E-9924-0338CCC464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6623B8E-6AC3-439C-B52A-A31B2EB5E34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C52172D-B840-4F5A-ACD1-55EA67D9CB89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C7A3463-3E28-4670-83F0-7997A415679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B8C1177-DB27-4D67-91A5-62885BE2949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E35914B-2514-4D4C-876E-8F5CE8E86F7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F657225-8009-4921-8774-8A669913F5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44E53A3-8AD1-431A-8E1C-CE83543C075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ECF5D8B-E419-44C8-9771-4AC0BE08A3F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A608F86-86DC-47BF-A3D2-DA768CCDF6A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F286BED-BC4C-451D-A135-943998D0700C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3929521-B03E-47A1-8BFF-2F4DEE79EC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EDBB498-87C3-4DF3-8356-2EA1DAFF3B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0AB523C-12C4-4405-9716-67E66905264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771F352-8822-4B40-AC86-2DE97AC7E3A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3275862-0CC9-407B-9C9D-0D7CD046B20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582A4A4-843F-48F2-BC33-D4C777ACF55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E7F6A39-90A1-4464-A0A3-FDFEF37876F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83B35F7-E1BE-4E27-A044-D720952400C7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0CDAEA1-8D39-462B-BDE7-9AD34159764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91BE42D-D286-4242-B635-661679F07F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D7411A2-176D-4933-8864-15D263BBAC3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7906FAE-3712-45B2-A9D8-FC77C7193B50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E06F7EC-33E3-437A-83FE-2039939A939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7235DCD-09EE-45C0-9C37-E44A2975DD9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6B76149-6D75-4EE1-9747-B6931BA3D84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679211A-03CC-4A08-98D1-54456B2C52B0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517DF41-5DC4-41C6-9C11-EA1197883C2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4661722-7559-4308-98D4-1D7E40F8E22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A138D00-63A8-4588-B904-348D4572BD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07247B3-FB48-4FFA-9A5C-C5E685291FEE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47A86AF-374A-4755-89E3-65D66BEC642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C2D39D0-E1AA-443D-A266-2F6BAEE8AF7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C7E6D8FF-A54B-4D60-B414-431218BD939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9389221-A83C-4529-AACA-2AC6690B8297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1462D95-D539-48A9-BAE3-9B9EA8E91F6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DEC1185-AA1A-4B56-AF7D-39823AF6C1B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F3658E2-0340-4740-8148-0A37A6EA807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ECA6F55-2897-4F9F-AD02-30335C9EF2BA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5EC4462-A1C6-4083-BB01-25DC9D8D8AA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17300F9C-501C-4D6E-B1F1-4FF0D3A95EC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9344E27-C161-4472-A933-35C2831005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5DC134B-705A-4604-9B68-148788F7AE7D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8171551-C88B-48C7-BF52-400394C0BC0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A1A0DB4-6CDB-4FE5-AA35-4210BD94D51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8594E275-9B81-4669-AE46-808D8E6F459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EF7A0C8-5786-4987-8000-8B46F82E6E10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D4119D3-5702-47E4-A0AB-7410A043937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3B8ADD1-FF3D-43D1-BE25-98C6B3B81CD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7A0442E-9A5F-415E-82C4-5E71B0A5D83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E207F1C-9837-4B6F-AE75-056E22FE5C28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660983-4A24-4F9D-AE6C-3BCA4855C7F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AEDF5EA-EBE6-4C4A-BF21-56E4779951C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27860CB-22CC-4251-8E91-061175A508F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F37DF6D-7C57-4C56-A4D3-276F87A49E61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33C5F4B-3E3D-434A-B657-311046F645F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5D3DE3C-7295-4090-9E09-FFE452547A9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77744BA-E0EE-40E2-8930-CBEE08AA1D3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21F6A03-B9D7-4A9E-9C8E-ADE9E46EAB16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DC30EF5-F923-46FE-B3E0-C6ACA7B244B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48BDA43-976A-4169-840E-683632BE6EA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FB25FBB-5A47-4026-9B29-F56EE2A7CC4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31DBB87-7BDC-47C2-856F-2470117638C7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052CB950-5D72-422E-830E-A101902C3B9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41BA3D9-503B-400D-AB5B-40792B26438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80FA4B81-8B1D-4DF0-85E3-93BEC810DB7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6860AD8-7526-436E-A5BF-35CC4AB1B194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6F170BB9-C500-48CF-9AD6-B1D01D18DAA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4FC7110-5AAD-4BA3-84EB-995A365E334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A98A6E9-C151-4EFE-BCA0-C3ABDAA3F04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8" name="Connector: Elbow 207">
            <a:extLst>
              <a:ext uri="{FF2B5EF4-FFF2-40B4-BE49-F238E27FC236}">
                <a16:creationId xmlns:a16="http://schemas.microsoft.com/office/drawing/2014/main" id="{C84BA2B3-918B-4808-9622-9E180D3F3373}"/>
              </a:ext>
            </a:extLst>
          </p:cNvPr>
          <p:cNvCxnSpPr>
            <a:stCxn id="131" idx="3"/>
            <a:endCxn id="133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1FA8822F-6E20-4880-9DDF-4C61E31AB490}"/>
              </a:ext>
            </a:extLst>
          </p:cNvPr>
          <p:cNvCxnSpPr>
            <a:stCxn id="130" idx="3"/>
            <a:endCxn id="137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A11C2BF4-4D8C-4955-8175-92B86910CD75}"/>
              </a:ext>
            </a:extLst>
          </p:cNvPr>
          <p:cNvCxnSpPr>
            <a:stCxn id="141" idx="3"/>
            <a:endCxn id="151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65E91477-D97C-4D1F-9AC8-6FBBA846F5EC}"/>
              </a:ext>
            </a:extLst>
          </p:cNvPr>
          <p:cNvCxnSpPr>
            <a:stCxn id="199" idx="1"/>
            <a:endCxn id="150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F19CC04B-CF42-4A27-A4DA-E2DC553847EF}"/>
              </a:ext>
            </a:extLst>
          </p:cNvPr>
          <p:cNvCxnSpPr>
            <a:stCxn id="147" idx="3"/>
            <a:endCxn id="159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D7496DDE-1D19-4858-9320-28A0C999A066}"/>
              </a:ext>
            </a:extLst>
          </p:cNvPr>
          <p:cNvCxnSpPr>
            <a:stCxn id="157" idx="1"/>
            <a:endCxn id="145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0F7F6E7B-7217-46D6-80F3-AD59876F0B38}"/>
              </a:ext>
            </a:extLst>
          </p:cNvPr>
          <p:cNvCxnSpPr>
            <a:cxnSpLocks/>
            <a:stCxn id="146" idx="3"/>
            <a:endCxn id="165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300AADA0-FD0A-408C-A95F-F461F7508570}"/>
              </a:ext>
            </a:extLst>
          </p:cNvPr>
          <p:cNvCxnSpPr>
            <a:cxnSpLocks/>
            <a:stCxn id="173" idx="3"/>
            <a:endCxn id="177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7AE43AB7-AEDC-4DC3-9261-D046DE74AB7D}"/>
              </a:ext>
            </a:extLst>
          </p:cNvPr>
          <p:cNvCxnSpPr>
            <a:stCxn id="179" idx="1"/>
            <a:endCxn id="175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9B32B093-8B1A-4B85-943D-19AACD8BD262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DE63A312-7964-4CE0-B6DE-A03F099D5EA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3561B8B-E5F0-4FDA-B5D4-8D7CA5159F1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7DE96F12-80E8-4779-8FCF-DB4243F2FD2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C466158B-ACCA-42B7-B5C9-46323C1E4909}"/>
              </a:ext>
            </a:extLst>
          </p:cNvPr>
          <p:cNvCxnSpPr>
            <a:stCxn id="110" idx="3"/>
            <a:endCxn id="218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26720313-8BC0-4FE2-8030-E8E67DD66E66}"/>
              </a:ext>
            </a:extLst>
          </p:cNvPr>
          <p:cNvCxnSpPr>
            <a:cxnSpLocks/>
            <a:stCxn id="206" idx="3"/>
            <a:endCxn id="169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483A3F15-F9FB-4744-9658-E1F739F95C4D}"/>
              </a:ext>
            </a:extLst>
          </p:cNvPr>
          <p:cNvCxnSpPr>
            <a:cxnSpLocks/>
            <a:stCxn id="185" idx="1"/>
            <a:endCxn id="173" idx="3"/>
          </p:cNvCxnSpPr>
          <p:nvPr/>
        </p:nvCxnSpPr>
        <p:spPr>
          <a:xfrm rot="10800000" flipV="1">
            <a:off x="6991817" y="3340801"/>
            <a:ext cx="1585288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32FAE335-BA41-4DAA-B6A0-BA005E1264B7}"/>
              </a:ext>
            </a:extLst>
          </p:cNvPr>
          <p:cNvCxnSpPr>
            <a:stCxn id="193" idx="1"/>
            <a:endCxn id="189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4DBA898-5318-4882-872E-A429EED8B946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5A59402-D025-4955-A479-959F4761F73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7414E0F-F2FA-4442-82DA-6BF4D7400552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50BEBD9-908A-4833-A4B1-C6566C3F8E3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1590D22-E205-4A6E-8897-4377432521C8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5615FD0-5F9F-4514-9707-D739B42DC2F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E781C80-B6A1-42BE-9427-333C52BB835B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6307E84-B12B-422A-BC1F-715AFEE25AB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248C82B-243C-4408-B0BB-0CA4634F14C3}"/>
              </a:ext>
            </a:extLst>
          </p:cNvPr>
          <p:cNvCxnSpPr>
            <a:endCxn id="153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8F500E5-E2EF-49F6-8513-32F7526DB138}"/>
              </a:ext>
            </a:extLst>
          </p:cNvPr>
          <p:cNvCxnSpPr>
            <a:stCxn id="230" idx="1"/>
            <a:endCxn id="161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9C956A9D-854F-4150-AFFC-A21F724A27EE}"/>
              </a:ext>
            </a:extLst>
          </p:cNvPr>
          <p:cNvCxnSpPr>
            <a:stCxn id="124" idx="1"/>
            <a:endCxn id="120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CEE63765-2606-43A5-BB97-DB94ECB19046}"/>
              </a:ext>
            </a:extLst>
          </p:cNvPr>
          <p:cNvCxnSpPr>
            <a:cxnSpLocks/>
            <a:stCxn id="197" idx="1"/>
            <a:endCxn id="201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C4168B9-4B51-4DFA-BBA9-D40DB1D7D7F5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58E7619-B7ED-4F1B-9950-A11F77B6AA1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30612C82-C790-4082-9588-480E862D107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EDB0BDF-2EFC-4F29-B476-9E48AF1E185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87F2952-9D42-4F86-958D-D6C23C1FA34C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FF91CD61-C363-4075-A69C-AE05B8FEAEC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2BC66CC-6389-4D5D-A8CE-6AE18A6046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D8EBDB2-95FD-4076-B031-756BCB94886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00919B8E-77D2-4DE3-BDB7-727E0EC3A2BC}"/>
              </a:ext>
            </a:extLst>
          </p:cNvPr>
          <p:cNvCxnSpPr>
            <a:cxnSpLocks/>
            <a:stCxn id="238" idx="3"/>
            <a:endCxn id="242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AE735F92-520C-4028-8531-303198AF1B65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0F2ACB1-DFC0-4F80-B449-10583A4C70C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8A5B288-7697-4A93-81AE-8D4C80FF12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2DE4EBE7-044B-418C-A490-4A4F6D62CE8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0" name="Connector: Elbow 249">
            <a:extLst>
              <a:ext uri="{FF2B5EF4-FFF2-40B4-BE49-F238E27FC236}">
                <a16:creationId xmlns:a16="http://schemas.microsoft.com/office/drawing/2014/main" id="{877B507A-0460-43B5-8380-93342506F443}"/>
              </a:ext>
            </a:extLst>
          </p:cNvPr>
          <p:cNvCxnSpPr>
            <a:stCxn id="207" idx="3"/>
            <a:endCxn id="247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F318D60-D2D7-4E8E-902C-86BB232A25B8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64A5B68-1853-415C-A9F4-61CD5537BB4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D2D9562-A806-4C82-8CC0-E9239529CD4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C7D1DACB-3A60-4991-886B-9A0E0AADD6B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5" name="Connector: Elbow 254">
            <a:extLst>
              <a:ext uri="{FF2B5EF4-FFF2-40B4-BE49-F238E27FC236}">
                <a16:creationId xmlns:a16="http://schemas.microsoft.com/office/drawing/2014/main" id="{A7423438-8580-451D-A359-9778AB40BA9B}"/>
              </a:ext>
            </a:extLst>
          </p:cNvPr>
          <p:cNvCxnSpPr>
            <a:stCxn id="252" idx="3"/>
            <a:endCxn id="178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Image result for ecosystem">
            <a:extLst>
              <a:ext uri="{FF2B5EF4-FFF2-40B4-BE49-F238E27FC236}">
                <a16:creationId xmlns:a16="http://schemas.microsoft.com/office/drawing/2014/main" id="{69D258E5-EC5E-423C-9106-97595A61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INGESTION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start of the “Data Supply Chain”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Transfer and Loading of Data to a Repository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much data to ingest?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quickly is data ingested?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accurate is ingested data?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Who accesses the data?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AirFlow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Sqoop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Azure Data Factory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AWS Glue</a:t>
            </a:r>
          </a:p>
        </p:txBody>
      </p:sp>
    </p:spTree>
    <p:extLst>
      <p:ext uri="{BB962C8B-B14F-4D97-AF65-F5344CB8AC3E}">
        <p14:creationId xmlns:p14="http://schemas.microsoft.com/office/powerpoint/2010/main" val="371001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Image result for big data">
            <a:extLst>
              <a:ext uri="{FF2B5EF4-FFF2-40B4-BE49-F238E27FC236}">
                <a16:creationId xmlns:a16="http://schemas.microsoft.com/office/drawing/2014/main" id="{A5B5670C-5CB1-47AA-8385-5387B37D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BIG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Big data is data sets that are so voluminous and complex that traditional data-processing application software are inadequate to deal with them.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Big data challenges include capturing data, data storage, data analysis, search, sharing, transfer, visualization, querying, updating, information privacy and data source.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698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looking, holding, animal&#10;&#10;Description automatically generated">
            <a:extLst>
              <a:ext uri="{FF2B5EF4-FFF2-40B4-BE49-F238E27FC236}">
                <a16:creationId xmlns:a16="http://schemas.microsoft.com/office/drawing/2014/main" id="{D1E41BCF-45E7-48F7-BA87-300F61804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9"/>
            <a:ext cx="12192000" cy="686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ETL / ELT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F42BAF4-DBEA-4CEE-A5E6-3E0BCC0E90D6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Movement of data into the data platform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Different strategies for different work loads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When is structure applied to data?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often does structure change?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Which users consume data?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4A64BD-5E1D-47E3-8B25-312BF83BF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87465"/>
              </p:ext>
            </p:extLst>
          </p:nvPr>
        </p:nvGraphicFramePr>
        <p:xfrm>
          <a:off x="5187906" y="4225349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2274136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ETL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Extract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Transform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Load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OLAP/SSIS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Vertical Scale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Specific transforms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Data warehousing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Up-front investment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23771E-456F-4796-BA4B-7188C5F75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737243"/>
              </p:ext>
            </p:extLst>
          </p:nvPr>
        </p:nvGraphicFramePr>
        <p:xfrm>
          <a:off x="8625928" y="4225349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2274136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ELT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Extract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Load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Transform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Horizontal Scale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Transform on-demand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Data lakes</a:t>
                      </a:r>
                    </a:p>
                    <a:p>
                      <a:pPr marL="536575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Unlimited potential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27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light, circuit, outdoor&#10;&#10;Description automatically generated">
            <a:extLst>
              <a:ext uri="{FF2B5EF4-FFF2-40B4-BE49-F238E27FC236}">
                <a16:creationId xmlns:a16="http://schemas.microsoft.com/office/drawing/2014/main" id="{408DF111-E806-4B88-9CCF-759107B9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8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STORAGE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 File System (HDFS)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Storage Accounts (WASBS/ABSFS)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S3 Buckets (S3A)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Parquet Columnar Files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Databricks Delta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Apache Avro</a:t>
            </a:r>
          </a:p>
        </p:txBody>
      </p:sp>
    </p:spTree>
    <p:extLst>
      <p:ext uri="{BB962C8B-B14F-4D97-AF65-F5344CB8AC3E}">
        <p14:creationId xmlns:p14="http://schemas.microsoft.com/office/powerpoint/2010/main" val="425378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 descr="Related image">
            <a:extLst>
              <a:ext uri="{FF2B5EF4-FFF2-40B4-BE49-F238E27FC236}">
                <a16:creationId xmlns:a16="http://schemas.microsoft.com/office/drawing/2014/main" id="{B1FDAA42-4B1F-4B20-8947-8D96EB1E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LAB #2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BATCH DATA PROCESSING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A2038BE-FB84-4384-A94A-3DD388F81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881A6A4-1643-419F-8ACF-304F4163FC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CF62A73-9A93-4375-92D5-8343B4B341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8FC185-21EE-44A5-9963-D3EFED6423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2F490CB-DD22-4615-88BE-F73AC0D318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455F09C-BFC1-4D82-9264-532F5ABEC24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12047C2-EF22-4F21-8615-99FF684D7C6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A833B1-EADC-4C9C-A7A3-A740C76A15E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03E2D68-660A-49A1-A98C-9A24376738D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D064C8-7D8D-4CCD-A9D0-B2594D1C3FD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68D6326-EA32-470B-9B21-DAA678B6233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DB5D2F0-6E9F-4B9F-85CB-0C8D82FB93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16BA99D-9CE9-4DE7-AE02-BCAAE5129ED5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28600-F436-477F-B61D-15A0A860CB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E468F63-6F72-45A1-B148-9D171A4B624B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8D6D18-1244-47DC-BD75-0EF59A8CE6F5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824FB47-DBB4-49C7-9EF6-FCDD5209FD91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0A64158-E123-41F7-B9DB-A9CB8AAAD1A2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C67ACC3F-ECB3-4C39-A3DC-053603C02EA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1B94196-2689-4246-BB18-29695F5351DE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631F97-A808-43C2-B66B-D6558816610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30A4C2-614A-414D-BF6E-4FDA05D1AA89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99E90A-6067-4D43-938F-92E21D38E70A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A0827F-E249-46E7-80AB-13D913C5BB0F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FF4950-7F1A-47A2-995A-5341C12E8D4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855C5DE-520A-45ED-A042-66392D85B007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E184704-284A-4449-BA27-48E41C2F0CA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7EA6D263-D5EE-4261-BF12-DB1C9807794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90AEB43-C558-4146-8BC0-3387242DA2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4319887-06A3-4161-8F31-A2FC4D80DC18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F137467-6CCE-4DB0-9909-F7099979B0A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47562D-FE47-4E06-B2AB-C9C08B2C73B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9F5C2E-AA5D-4EFD-A881-3FBC4A163E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49A1DAE-9829-484C-A031-063FE6665946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6BCFCA6-4E4F-46CE-B8E9-C297FF651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2DBC83E-36FE-4ADE-9B93-3C4B7C7AF2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33A207-56FA-4B39-9AD6-0A513737818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95E89B3-1937-4612-863C-21F9A2B5126B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7EFABE2-BA20-4626-9211-C74A109F356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0D7102D-2F97-49AC-91CF-13E8E616E2E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075AA4-D6D3-4410-A355-0C6E9076F18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7DF908-C773-4CAD-A65F-123388C66564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CD3B0FA-1ABC-4B71-AB5E-7179C5F617F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70C6F8F-00EB-4244-BD8A-33B007C8117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C16FA8-CA03-4E6A-9186-88599B0DFB5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20BB1F2-6B1A-4C6B-8372-F76E01F90C92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837E361-0C93-437D-AA03-02ACCBAEC84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832AE38-C7D2-4D1E-994F-C3012C5D60B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7552814-30B5-40DA-99AA-11F075E06EA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A6F8CC-1DE7-4E6E-A3FA-D313A98C96E2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4720F9B-B24D-4E14-87D6-873A27C306A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BF233E1-78A3-44F0-A141-0D7CBA6CAF6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BF3B7AB-7C7D-45A0-A403-7D587890F31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CA88B8-A82B-4B61-B97C-3FC6F1843C27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3D12BB4-5FD3-4396-9784-F6979BAB74A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77FC943-A3D6-44FC-8573-0F7C477A9D1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9896010-6BA7-4B20-9007-0C60800721B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4A9CF0C-25A9-429F-9977-0F62FAD0F2BB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61AC3BF-C4A3-479A-A34D-F41196A4982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2BBF21-71C8-471F-8E4D-767593389D9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D97B74C-CAC9-4BBA-8542-EDCC75D37B1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41C7DFC-2FB0-4718-8300-7D59DB94A1A5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1B37E9-CBD6-4EEB-9FE2-E8903A278A1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96484D-68BB-40EF-A04A-C0B56C8AC8D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38944E5-5D4E-4119-8EDF-ECBB05174A2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24F43B4-0052-4492-8E89-80FCB40BFCA6}"/>
              </a:ext>
            </a:extLst>
          </p:cNvPr>
          <p:cNvCxnSpPr>
            <a:stCxn id="40" idx="3"/>
            <a:endCxn id="52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5330FFB-E5DA-4FC5-8C2A-F718A7BD7D58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1435428-EA7C-4698-83CA-72932418E740}"/>
              </a:ext>
            </a:extLst>
          </p:cNvPr>
          <p:cNvCxnSpPr>
            <a:stCxn id="48" idx="3"/>
            <a:endCxn id="44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3970620-5118-4DD9-9DCC-FF05263674B1}"/>
              </a:ext>
            </a:extLst>
          </p:cNvPr>
          <p:cNvCxnSpPr>
            <a:stCxn id="64" idx="1"/>
            <a:endCxn id="68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C428802-A493-4B4C-9C4C-FC556470B253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008DA8-AEA8-4DA5-9361-F20EBBF24C7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A69C2B6-E55B-4ECA-A40C-11CA8508891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62FCB5-FD47-4DE7-878F-E3056488ADC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D9B8E8-A6B5-4008-AE47-6D44FF5B69F6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57C2587-601F-484F-90BE-5C2503C2196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7B782A5-DAFF-4AC4-914F-EBAC2D4C8B4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546C00A-3019-4889-8027-D305779DCE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C6E2CD-BC4D-4887-84B6-57EA29C034F1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66D5D50-5FAB-40FE-8764-1BBEAD1F75E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AA56B33-8D6D-4970-84AF-7D8D76D195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37228F2-09CE-444A-8AA1-B5657714038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B871B74-3D7B-4228-8D90-0251DC59D0D7}"/>
              </a:ext>
            </a:extLst>
          </p:cNvPr>
          <p:cNvCxnSpPr>
            <a:stCxn id="72" idx="3"/>
            <a:endCxn id="80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2AD9651-4C7C-42C9-89CD-A724F266E601}"/>
              </a:ext>
            </a:extLst>
          </p:cNvPr>
          <p:cNvCxnSpPr>
            <a:stCxn id="86" idx="3"/>
            <a:endCxn id="90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05DF088-E60B-427E-9D09-E7471ED82C4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BBCFB39-8CD1-4AE4-8158-6341E56E9DF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58D93A-8D73-449B-8C50-3C8B2FAA05C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85E904C-1C0E-411C-816C-BB0591C92B4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8DC970CD-67A1-4F40-BF35-68128159C7F3}"/>
              </a:ext>
            </a:extLst>
          </p:cNvPr>
          <p:cNvCxnSpPr>
            <a:stCxn id="94" idx="3"/>
            <a:endCxn id="89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C7E8ED9-BB70-44B8-A891-77DC6B3E62D5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C255B18-01FC-4464-8A34-2A410F46A3F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1EFF305-2B05-4DB9-99CD-18713A34B7D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1FBC124-51CB-4708-8048-4E80FB2956E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514497B-141E-4F73-B2C2-BF96F4D6639B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BC63083-5F34-4490-BD9E-3152E276514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0345387-1D6B-4F8E-A51F-307B96D269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4A62FF3-73F8-4DB2-B252-2E83098DC3A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3B22369-D0C9-4F56-A6E9-53E0D87017EF}"/>
              </a:ext>
            </a:extLst>
          </p:cNvPr>
          <p:cNvCxnSpPr>
            <a:stCxn id="99" idx="1"/>
            <a:endCxn id="103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BC97870-4DCE-47B5-A105-A014E5E5AD2A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1128864-971A-477C-A537-A2905E84B85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0433A5E-7EED-4EF6-9818-0E363258730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59571C0-75B4-4476-8B2A-0CE386C3FFF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6F479FA-1CC6-4BF9-8E90-7D037A672C86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613B80-03B2-45C9-87EB-A1EAEC221A6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59C3A61-03AC-4000-9789-92101A17626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958954A-A800-4D22-A6B8-6579460C514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E1E5C5F-8F21-4646-BA91-B24936114D49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E931E75-89B7-48B4-B9B9-63F171F59CF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1597FB3-585A-4D89-921D-92C137E5296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0DD9662-62D5-454F-BD47-AE99F3843B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4647E10-B40E-4320-BE20-44C64C2F5BE9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D4C48E1-9A76-4DC4-B446-26625F96450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5798945-AE79-4861-82DC-55174C08148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AB52D66-2009-4B76-AB54-7F6F1A2CE55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B726647-7AD4-44F2-82B6-61477CA6BE39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A335E92-CDF3-45DF-A824-856276FBE43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C54D71C-2C86-4472-B60E-534981925C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2A60453-9839-48F4-8C35-6A651E403C6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301FF1-5A21-4840-9C29-A163950C59E7}"/>
              </a:ext>
            </a:extLst>
          </p:cNvPr>
          <p:cNvCxnSpPr>
            <a:stCxn id="112" idx="3"/>
            <a:endCxn id="116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10B932B-853A-42DE-AF4C-F65CBCA630F4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D68D2E9-4964-48A0-A4E3-E147C7228F5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6A4E52C-3F5D-41A7-84F7-F891C90C290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380F93F-F3BE-4F87-A09F-F2AD7D5DB1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0D0460A-ECF1-42D7-865B-1755B36A98D7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9D3CABC-0A2B-4F35-BB1D-F3811325782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9443B49-0B0A-4E35-8580-16C2236CBBE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0FAFCC3-9F3E-46D1-B58E-D0D0E5C37A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7BE9823-DEE0-4AD1-8BBC-2B46018EC45E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28A08F-54EB-4F07-9BD5-A66C515E441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9AA6985-F8E3-4B7D-8F4C-4E742D828EC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AB1670B-36E0-46CA-A724-989A5A5A316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648F1FC-30E4-41C4-ADE1-649E432B0683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960BF57-F279-4125-B23A-009B813639B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EE62194-C58A-48B1-8D1C-B977102EEA4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5163709-CB49-4EBE-AB41-BFBE3C150B1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D2703B5-DC4B-448D-A609-DFBCDA5BE783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D8E3480-CA34-4A5D-B548-13E979EBA97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FA2F4A9-5610-484C-9158-5D5E771E7D1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007333A-96FA-44D2-8FFF-A70ECED00C4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CEA24B1-4ED4-455C-82FD-86C466F573CC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39C2B93-9ED1-4F23-B79C-B75C8C7986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5F7A332-C611-4620-A851-71A43DAECD7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9E0E91D-C847-40B3-AA96-D3E7A3B80E4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1389A7F-447B-4753-BEAB-DF17BA8000ED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F5018E2-555C-439D-9180-5EC2F8C240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34915CE-ECFA-45C6-BCBD-AA96789213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66C7CFB-D00C-49C7-982F-0120ADBAEE5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463381A-972B-4132-8A21-CB30F0176BCF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7FD5DC7-B0A2-4F31-8BE1-1674AC3BBDE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995ECAE-F39B-4306-A91B-56D0C1F40B6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EA6C95B-6D8A-4736-88FA-98A34CE981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969A9E0-541F-4697-8222-E2CDD275362D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F5F2C8D-67C9-4788-B425-D2ECE9665FE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362C6EE-1823-487E-9C51-8B8AF77AB86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2C27E4A-61BE-48A6-BF73-5FDF8893A4F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15BEC20-8CD4-4EBC-A5FC-8C629118882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834525C-C070-4EFF-A8FA-1A1ECAF6FC8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5E2E698-A8F3-4D25-BB75-94ABFCBBDFC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59B9AA1-6600-4381-B43C-7FEFC127C18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DA0CFCF-D36D-4F88-9750-8EED06EB7782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EF06427-402C-4B75-BDAD-2A67D496F19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495460-3CFD-476F-A0DA-920A3E91020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4E931FA-A79B-47AE-B415-8E89B3EC309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26A8B3F-7AFE-4EFC-8B65-6D5F47E5AA92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AE8A227D-1396-44AC-81A4-89B60A6E287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A6BE48E-D713-43F4-92C7-0A8A0BB946F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7832CE0-0185-4F5F-A212-8DBCA94C1E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1A3A711-02D0-40F7-AB9D-0384AD79AC25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A6CF8F1-3A77-42C4-B465-A669A88357A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614583E-A4AE-4313-A8B0-827B327CE52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8EABBA1-3D0B-4A6A-A2BA-66B87E4728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EBBD99D-CACB-4990-9EE4-CE6868F1B218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36AB0F7-6A75-4D19-B587-D7172AA5E24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BCB8DA9-3FD3-4ACC-89DB-3376B190D45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99B3050-A298-45DE-9688-C63C20E8342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2B091B6-38EC-4AF9-B1DA-323C511F888F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E03C2C4B-D6AC-4EAF-906E-0A613CA13A7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992A1996-7839-4BD3-ADF7-DFDD0075B2A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21B46DC-9757-47AD-864B-DB2C52DFF9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49FB2A5-0165-4387-A27B-BBC615AAD6C7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0BCB9B3-F71F-428D-B695-1A105BC573D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78E3201-3AF1-4F9D-92E8-2EE24BA4F5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B75C1EC2-8854-4D57-ABBE-23975A9F1FD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1098226-8A32-4AA3-9C1D-ADD61227FF71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400E097-1F62-4739-AC64-3C21EB4638D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05564C1-3CAE-44F4-9D1F-0706F23FBBF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9330EA3-E8E8-428B-A58F-D49DCC22FE4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0BD74A7-1B57-42E5-BA10-873F7F31B61B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87A885A-78EA-442F-9B9D-35DB3FB71DB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C07FD27-83D9-4411-A60B-0BA7D85FD7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A3E6680-5861-4E0A-A500-B25736FF084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AA7B626-BEE5-40E0-BD04-42389DA15D1B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2B57895-C0E8-4D01-BBFC-AD95CF5C312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0C80816C-86D5-44DC-8AA5-D0959AA709B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BC0903B-43B5-4024-AC0D-8418BDF5BDF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C68F841-44CB-4666-9A8C-1958B6C17600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F228BD9-B52E-44BA-A5DD-FCB3BD135B4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B05BB47-8BB8-4E4B-A745-1C695E2B4AA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3D575AE-C6A5-411B-B144-464A5598068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8" name="Connector: Elbow 207">
            <a:extLst>
              <a:ext uri="{FF2B5EF4-FFF2-40B4-BE49-F238E27FC236}">
                <a16:creationId xmlns:a16="http://schemas.microsoft.com/office/drawing/2014/main" id="{5869C26F-E635-45D0-B567-A90ED916D516}"/>
              </a:ext>
            </a:extLst>
          </p:cNvPr>
          <p:cNvCxnSpPr>
            <a:stCxn id="131" idx="3"/>
            <a:endCxn id="133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BFC8A583-E7F0-4407-A6B5-AFBB29CF4228}"/>
              </a:ext>
            </a:extLst>
          </p:cNvPr>
          <p:cNvCxnSpPr>
            <a:stCxn id="130" idx="3"/>
            <a:endCxn id="137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7207A2CA-6C44-4D9B-AC80-4617D14C895F}"/>
              </a:ext>
            </a:extLst>
          </p:cNvPr>
          <p:cNvCxnSpPr>
            <a:stCxn id="141" idx="3"/>
            <a:endCxn id="151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71160BC7-5E19-4A76-BD40-7F5A87914F4D}"/>
              </a:ext>
            </a:extLst>
          </p:cNvPr>
          <p:cNvCxnSpPr>
            <a:stCxn id="199" idx="1"/>
            <a:endCxn id="150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DB91B46A-84EC-41A0-8912-36268DF769A9}"/>
              </a:ext>
            </a:extLst>
          </p:cNvPr>
          <p:cNvCxnSpPr>
            <a:stCxn id="147" idx="3"/>
            <a:endCxn id="159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A128D9AA-024A-41A7-932A-6579F3973089}"/>
              </a:ext>
            </a:extLst>
          </p:cNvPr>
          <p:cNvCxnSpPr>
            <a:stCxn id="157" idx="1"/>
            <a:endCxn id="145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BDAEA519-486A-4397-B42D-BDEB2423DC0E}"/>
              </a:ext>
            </a:extLst>
          </p:cNvPr>
          <p:cNvCxnSpPr>
            <a:cxnSpLocks/>
            <a:stCxn id="146" idx="3"/>
            <a:endCxn id="165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41379AEC-62C5-4328-AA20-50461777E614}"/>
              </a:ext>
            </a:extLst>
          </p:cNvPr>
          <p:cNvCxnSpPr>
            <a:cxnSpLocks/>
            <a:stCxn id="173" idx="3"/>
            <a:endCxn id="177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13FA72D6-237A-47CC-A7EA-5DD2E6EECCF4}"/>
              </a:ext>
            </a:extLst>
          </p:cNvPr>
          <p:cNvCxnSpPr>
            <a:stCxn id="179" idx="1"/>
            <a:endCxn id="175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F0A1CCF-BC30-4078-8A19-C93DFE008D5A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ED03354-93C3-4DC4-86BF-F6B8C586126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0E7137CA-3835-4842-98EF-7356A4A85CF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A7DD9274-9090-458D-BFE3-52E83C063C3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092E68CE-E4DE-4CD4-9850-9EB61D9A6143}"/>
              </a:ext>
            </a:extLst>
          </p:cNvPr>
          <p:cNvCxnSpPr>
            <a:stCxn id="110" idx="3"/>
            <a:endCxn id="218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87CB030B-5C1E-435E-86A9-FA737F85521D}"/>
              </a:ext>
            </a:extLst>
          </p:cNvPr>
          <p:cNvCxnSpPr>
            <a:cxnSpLocks/>
            <a:stCxn id="206" idx="3"/>
            <a:endCxn id="169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09725BFB-2653-411F-B2E9-8C5EFD844BB6}"/>
              </a:ext>
            </a:extLst>
          </p:cNvPr>
          <p:cNvCxnSpPr>
            <a:stCxn id="185" idx="1"/>
            <a:endCxn id="181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D7835E0A-BFF4-47B3-ABE4-854953C12E8D}"/>
              </a:ext>
            </a:extLst>
          </p:cNvPr>
          <p:cNvCxnSpPr>
            <a:stCxn id="193" idx="1"/>
            <a:endCxn id="189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F70C84E-60C0-4200-B775-A1DA810536C4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EF27E67-BF43-498F-A89D-701C7A553E4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187003B-427A-4E9B-A4DF-C4BD76CB873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99A10FBC-E9A6-4B81-B929-E5E1806297E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EE5325-085F-42D0-AE0A-20CA21EB335D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00078AA-97D7-449D-BAC6-06F6552F07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938C6E9-C529-471F-815F-97CDDCB22C0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5229AC8-7DB8-4CF7-8ABA-F3DC81213C7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C0CA4788-D679-44F3-8F18-D358B566B370}"/>
              </a:ext>
            </a:extLst>
          </p:cNvPr>
          <p:cNvCxnSpPr>
            <a:endCxn id="153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0014F3F-9689-41D3-A5B7-74CE25C10443}"/>
              </a:ext>
            </a:extLst>
          </p:cNvPr>
          <p:cNvCxnSpPr>
            <a:stCxn id="230" idx="1"/>
            <a:endCxn id="161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A146C2F-E263-4988-9080-258C4D56BB4B}"/>
              </a:ext>
            </a:extLst>
          </p:cNvPr>
          <p:cNvCxnSpPr>
            <a:stCxn id="124" idx="1"/>
            <a:endCxn id="120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8CB6C109-6FC0-43EF-A99C-046820D2D07B}"/>
              </a:ext>
            </a:extLst>
          </p:cNvPr>
          <p:cNvCxnSpPr>
            <a:cxnSpLocks/>
            <a:stCxn id="197" idx="1"/>
            <a:endCxn id="201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A9C7938-75EE-420F-812F-FF1D5559E160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C6B3054-E56B-4E9C-B99E-6C3BFD7B9D4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13716FD-ED1B-4592-B82D-F466F27EAC7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A66441C-84EA-44E8-965A-99526282E4D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141FB5A-DF71-4AE2-8E73-7E7164C18EF7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1CC3E79-7D44-4AAB-AB19-70E83AF52E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BDFB12C-0C02-4ADF-9DAE-6B4E6D521AA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130E723-F3A1-42AE-B4AF-B15D5DF6079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5E250331-36DB-469E-B82B-1A184DF59F9F}"/>
              </a:ext>
            </a:extLst>
          </p:cNvPr>
          <p:cNvCxnSpPr>
            <a:cxnSpLocks/>
            <a:stCxn id="238" idx="3"/>
            <a:endCxn id="242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2255430-2902-4B1C-BF9D-103DB87EF372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9AB0748-5171-47C8-A03E-C1F7DEFBF70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70FECC2D-D1AC-4039-8FCA-836C11E0C27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43A9D87D-D4D5-4749-A698-B4DB48E4261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0" name="Connector: Elbow 249">
            <a:extLst>
              <a:ext uri="{FF2B5EF4-FFF2-40B4-BE49-F238E27FC236}">
                <a16:creationId xmlns:a16="http://schemas.microsoft.com/office/drawing/2014/main" id="{DEFBA450-A0EA-4703-94FE-5B66CD179602}"/>
              </a:ext>
            </a:extLst>
          </p:cNvPr>
          <p:cNvCxnSpPr>
            <a:stCxn id="207" idx="3"/>
            <a:endCxn id="247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1B0F463E-555A-4936-82D2-F6073E1DA64E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BCF0405-FF37-4CA1-8A0A-538432E3A3A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03CBA1C-BCE6-4C73-9E52-86C66B5467E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0941F27-DE0D-4C42-BE54-DBCFE81932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5" name="Connector: Elbow 254">
            <a:extLst>
              <a:ext uri="{FF2B5EF4-FFF2-40B4-BE49-F238E27FC236}">
                <a16:creationId xmlns:a16="http://schemas.microsoft.com/office/drawing/2014/main" id="{F6C21815-30C2-462F-9A1E-F3886ABDA486}"/>
              </a:ext>
            </a:extLst>
          </p:cNvPr>
          <p:cNvCxnSpPr>
            <a:stCxn id="252" idx="3"/>
            <a:endCxn id="178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38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vertebrate, animal&#10;&#10;Description automatically generated">
            <a:extLst>
              <a:ext uri="{FF2B5EF4-FFF2-40B4-BE49-F238E27FC236}">
                <a16:creationId xmlns:a16="http://schemas.microsoft.com/office/drawing/2014/main" id="{C3F03E2E-5274-47FD-A6FF-EC09A6678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2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COMPUTE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Spark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Hive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MapReduce </a:t>
            </a:r>
            <a:r>
              <a:rPr lang="en-US" sz="2000" dirty="0">
                <a:solidFill>
                  <a:srgbClr val="00B0F0"/>
                </a:solidFill>
              </a:rPr>
              <a:t>|</a:t>
            </a:r>
            <a:r>
              <a:rPr lang="en-US" sz="2000" dirty="0">
                <a:solidFill>
                  <a:srgbClr val="FFFFFF"/>
                </a:solidFill>
              </a:rPr>
              <a:t> Presto</a:t>
            </a:r>
          </a:p>
        </p:txBody>
      </p:sp>
    </p:spTree>
    <p:extLst>
      <p:ext uri="{BB962C8B-B14F-4D97-AF65-F5344CB8AC3E}">
        <p14:creationId xmlns:p14="http://schemas.microsoft.com/office/powerpoint/2010/main" val="2979273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ecosystem">
            <a:extLst>
              <a:ext uri="{FF2B5EF4-FFF2-40B4-BE49-F238E27FC236}">
                <a16:creationId xmlns:a16="http://schemas.microsoft.com/office/drawing/2014/main" id="{38562E38-42E7-4A97-AD3B-E037D3C08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BATCH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PROCESSING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446CFF7-38BE-40FB-8F43-1734B1F9BBDD}"/>
              </a:ext>
            </a:extLst>
          </p:cNvPr>
          <p:cNvGrpSpPr/>
          <p:nvPr/>
        </p:nvGrpSpPr>
        <p:grpSpPr>
          <a:xfrm>
            <a:off x="5310440" y="1779671"/>
            <a:ext cx="6224493" cy="3298658"/>
            <a:chOff x="4973188" y="1718861"/>
            <a:chExt cx="6224493" cy="32986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1710B4C-67FF-4D5B-B610-CEBF82D8F24C}"/>
                </a:ext>
              </a:extLst>
            </p:cNvPr>
            <p:cNvGrpSpPr/>
            <p:nvPr/>
          </p:nvGrpSpPr>
          <p:grpSpPr>
            <a:xfrm>
              <a:off x="4973188" y="1984809"/>
              <a:ext cx="890834" cy="443062"/>
              <a:chOff x="1079368" y="2045769"/>
              <a:chExt cx="890834" cy="44306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9086245-B2AB-4F22-9719-BC0170F49601}"/>
                  </a:ext>
                </a:extLst>
              </p:cNvPr>
              <p:cNvSpPr/>
              <p:nvPr/>
            </p:nvSpPr>
            <p:spPr>
              <a:xfrm>
                <a:off x="1222342" y="2045772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2B5122-26CA-4026-BC15-1690FBE5A33A}"/>
                  </a:ext>
                </a:extLst>
              </p:cNvPr>
              <p:cNvSpPr/>
              <p:nvPr/>
            </p:nvSpPr>
            <p:spPr>
              <a:xfrm>
                <a:off x="1374742" y="2045771"/>
                <a:ext cx="141402" cy="443059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0B6EC37-1E20-4A9D-8F2F-BD64A26AF1D5}"/>
                  </a:ext>
                </a:extLst>
              </p:cNvPr>
              <p:cNvSpPr/>
              <p:nvPr/>
            </p:nvSpPr>
            <p:spPr>
              <a:xfrm>
                <a:off x="1525571" y="2045771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8B8E23-E328-458F-AEB1-10DC91B75C4E}"/>
                  </a:ext>
                </a:extLst>
              </p:cNvPr>
              <p:cNvSpPr/>
              <p:nvPr/>
            </p:nvSpPr>
            <p:spPr>
              <a:xfrm>
                <a:off x="1677971" y="2045770"/>
                <a:ext cx="141402" cy="443059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364C67-FB9F-41EF-8518-AF653A632A12}"/>
                  </a:ext>
                </a:extLst>
              </p:cNvPr>
              <p:cNvSpPr/>
              <p:nvPr/>
            </p:nvSpPr>
            <p:spPr>
              <a:xfrm>
                <a:off x="1828800" y="2045769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671656-3009-4B2A-AB89-0C2D02369A5B}"/>
                  </a:ext>
                </a:extLst>
              </p:cNvPr>
              <p:cNvSpPr/>
              <p:nvPr/>
            </p:nvSpPr>
            <p:spPr>
              <a:xfrm>
                <a:off x="1079368" y="2045769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846BA9-ACCD-40F2-ADFB-31726D7EBDC2}"/>
                </a:ext>
              </a:extLst>
            </p:cNvPr>
            <p:cNvGrpSpPr/>
            <p:nvPr/>
          </p:nvGrpSpPr>
          <p:grpSpPr>
            <a:xfrm>
              <a:off x="4973188" y="3146510"/>
              <a:ext cx="881407" cy="443062"/>
              <a:chOff x="1079368" y="3207470"/>
              <a:chExt cx="881407" cy="44306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ABB918-8C2C-4796-BA08-23B9F248B2B0}"/>
                  </a:ext>
                </a:extLst>
              </p:cNvPr>
              <p:cNvSpPr/>
              <p:nvPr/>
            </p:nvSpPr>
            <p:spPr>
              <a:xfrm>
                <a:off x="1212915" y="3207473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4E58FF-7C8E-4C53-B372-992E9F272561}"/>
                  </a:ext>
                </a:extLst>
              </p:cNvPr>
              <p:cNvSpPr/>
              <p:nvPr/>
            </p:nvSpPr>
            <p:spPr>
              <a:xfrm>
                <a:off x="1365315" y="3207472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E9A600-7EA9-4079-8F8D-31BE73FF0996}"/>
                  </a:ext>
                </a:extLst>
              </p:cNvPr>
              <p:cNvSpPr/>
              <p:nvPr/>
            </p:nvSpPr>
            <p:spPr>
              <a:xfrm>
                <a:off x="1516144" y="3207472"/>
                <a:ext cx="141402" cy="443059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66E8B2-63D3-45F2-8006-2BA8F22B9FEA}"/>
                  </a:ext>
                </a:extLst>
              </p:cNvPr>
              <p:cNvSpPr/>
              <p:nvPr/>
            </p:nvSpPr>
            <p:spPr>
              <a:xfrm>
                <a:off x="1668544" y="3207471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E4185C-B26C-4221-9343-C0A37DEF3F34}"/>
                  </a:ext>
                </a:extLst>
              </p:cNvPr>
              <p:cNvSpPr/>
              <p:nvPr/>
            </p:nvSpPr>
            <p:spPr>
              <a:xfrm>
                <a:off x="1819373" y="3207470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1FFF56-FDF9-4208-988F-5ED42E6EFD25}"/>
                  </a:ext>
                </a:extLst>
              </p:cNvPr>
              <p:cNvSpPr/>
              <p:nvPr/>
            </p:nvSpPr>
            <p:spPr>
              <a:xfrm>
                <a:off x="1079368" y="3207470"/>
                <a:ext cx="141402" cy="443059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470B9E-1C38-4B81-A909-0EED5BDCDF3E}"/>
                </a:ext>
              </a:extLst>
            </p:cNvPr>
            <p:cNvGrpSpPr/>
            <p:nvPr/>
          </p:nvGrpSpPr>
          <p:grpSpPr>
            <a:xfrm>
              <a:off x="4973188" y="4308209"/>
              <a:ext cx="890834" cy="443062"/>
              <a:chOff x="1079368" y="4369169"/>
              <a:chExt cx="890834" cy="44306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9751EF4-F756-43E1-96BF-F0C1B56ECA41}"/>
                  </a:ext>
                </a:extLst>
              </p:cNvPr>
              <p:cNvSpPr/>
              <p:nvPr/>
            </p:nvSpPr>
            <p:spPr>
              <a:xfrm>
                <a:off x="1222342" y="4369172"/>
                <a:ext cx="141402" cy="443059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4A50AE-B9D2-4246-8A32-B4A92E659A78}"/>
                  </a:ext>
                </a:extLst>
              </p:cNvPr>
              <p:cNvSpPr/>
              <p:nvPr/>
            </p:nvSpPr>
            <p:spPr>
              <a:xfrm>
                <a:off x="1374742" y="4369171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56BB03-156D-46C0-93EE-9F03DC035761}"/>
                  </a:ext>
                </a:extLst>
              </p:cNvPr>
              <p:cNvSpPr/>
              <p:nvPr/>
            </p:nvSpPr>
            <p:spPr>
              <a:xfrm>
                <a:off x="1525571" y="4369171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AE18A2E-7AA1-45A4-805E-D9CC952D9E10}"/>
                  </a:ext>
                </a:extLst>
              </p:cNvPr>
              <p:cNvSpPr/>
              <p:nvPr/>
            </p:nvSpPr>
            <p:spPr>
              <a:xfrm>
                <a:off x="1677971" y="4369170"/>
                <a:ext cx="141402" cy="443059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6C7576D-3C28-42A0-9097-B5E33628683A}"/>
                  </a:ext>
                </a:extLst>
              </p:cNvPr>
              <p:cNvSpPr/>
              <p:nvPr/>
            </p:nvSpPr>
            <p:spPr>
              <a:xfrm>
                <a:off x="1828800" y="4369169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2243907-EA7D-4C32-A1E3-59C1A6D17511}"/>
                  </a:ext>
                </a:extLst>
              </p:cNvPr>
              <p:cNvSpPr/>
              <p:nvPr/>
            </p:nvSpPr>
            <p:spPr>
              <a:xfrm>
                <a:off x="1079368" y="4369169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F2E963-7C69-44B6-906F-551228D6FC3B}"/>
                </a:ext>
              </a:extLst>
            </p:cNvPr>
            <p:cNvGrpSpPr/>
            <p:nvPr/>
          </p:nvGrpSpPr>
          <p:grpSpPr>
            <a:xfrm>
              <a:off x="7228807" y="1718861"/>
              <a:ext cx="307709" cy="232616"/>
              <a:chOff x="3334987" y="1779821"/>
              <a:chExt cx="307709" cy="23261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19D1C1B-FF1A-438D-8EED-E784A0030EF6}"/>
                  </a:ext>
                </a:extLst>
              </p:cNvPr>
              <p:cNvSpPr/>
              <p:nvPr/>
            </p:nvSpPr>
            <p:spPr>
              <a:xfrm>
                <a:off x="3388327" y="1779822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B086218-34F8-42AE-959F-F790219AE1B3}"/>
                  </a:ext>
                </a:extLst>
              </p:cNvPr>
              <p:cNvSpPr/>
              <p:nvPr/>
            </p:nvSpPr>
            <p:spPr>
              <a:xfrm>
                <a:off x="3440097" y="1779821"/>
                <a:ext cx="45719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965A2F-339A-46BC-9F0C-236DC61BB0B8}"/>
                  </a:ext>
                </a:extLst>
              </p:cNvPr>
              <p:cNvSpPr/>
              <p:nvPr/>
            </p:nvSpPr>
            <p:spPr>
              <a:xfrm>
                <a:off x="3485816" y="1779821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90B7C1-F7F1-448D-841F-3D6F32CD710E}"/>
                  </a:ext>
                </a:extLst>
              </p:cNvPr>
              <p:cNvSpPr/>
              <p:nvPr/>
            </p:nvSpPr>
            <p:spPr>
              <a:xfrm>
                <a:off x="3537586" y="1779821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E489B59-41C2-4ADD-8DD6-76B7E80F15A9}"/>
                  </a:ext>
                </a:extLst>
              </p:cNvPr>
              <p:cNvSpPr/>
              <p:nvPr/>
            </p:nvSpPr>
            <p:spPr>
              <a:xfrm>
                <a:off x="3589356" y="1779821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53AF2B1-6C4E-40BC-A6CF-BEBBBC588022}"/>
                  </a:ext>
                </a:extLst>
              </p:cNvPr>
              <p:cNvSpPr/>
              <p:nvPr/>
            </p:nvSpPr>
            <p:spPr>
              <a:xfrm>
                <a:off x="3334987" y="1779826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E797295-9178-405B-BE79-07D78D7B65B7}"/>
                </a:ext>
              </a:extLst>
            </p:cNvPr>
            <p:cNvGrpSpPr/>
            <p:nvPr/>
          </p:nvGrpSpPr>
          <p:grpSpPr>
            <a:xfrm>
              <a:off x="7228807" y="2090336"/>
              <a:ext cx="307709" cy="232616"/>
              <a:chOff x="3334987" y="2151296"/>
              <a:chExt cx="307709" cy="23261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28F78F8-FAFC-40A0-B91A-C73F66D65312}"/>
                  </a:ext>
                </a:extLst>
              </p:cNvPr>
              <p:cNvSpPr/>
              <p:nvPr/>
            </p:nvSpPr>
            <p:spPr>
              <a:xfrm>
                <a:off x="3388327" y="2151297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97860AA-E35E-404A-AAE3-D566D3E0F194}"/>
                  </a:ext>
                </a:extLst>
              </p:cNvPr>
              <p:cNvSpPr/>
              <p:nvPr/>
            </p:nvSpPr>
            <p:spPr>
              <a:xfrm>
                <a:off x="3440097" y="2151296"/>
                <a:ext cx="45719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51AB5D2-2D45-44DD-BE4B-96F2D742D430}"/>
                  </a:ext>
                </a:extLst>
              </p:cNvPr>
              <p:cNvSpPr/>
              <p:nvPr/>
            </p:nvSpPr>
            <p:spPr>
              <a:xfrm>
                <a:off x="3485816" y="2151296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072B93B-5108-4186-8246-0A8F83CD3CBA}"/>
                  </a:ext>
                </a:extLst>
              </p:cNvPr>
              <p:cNvSpPr/>
              <p:nvPr/>
            </p:nvSpPr>
            <p:spPr>
              <a:xfrm>
                <a:off x="3537586" y="2151296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9F580A4-A4B6-4636-B624-CF5A2463AA9F}"/>
                  </a:ext>
                </a:extLst>
              </p:cNvPr>
              <p:cNvSpPr/>
              <p:nvPr/>
            </p:nvSpPr>
            <p:spPr>
              <a:xfrm>
                <a:off x="3589356" y="2151296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783296E-8163-45A9-AAFD-CF92163C2B7D}"/>
                  </a:ext>
                </a:extLst>
              </p:cNvPr>
              <p:cNvSpPr/>
              <p:nvPr/>
            </p:nvSpPr>
            <p:spPr>
              <a:xfrm>
                <a:off x="3334987" y="2151301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3ABA14C-5299-4C55-A512-126E5A452EA8}"/>
                </a:ext>
              </a:extLst>
            </p:cNvPr>
            <p:cNvGrpSpPr/>
            <p:nvPr/>
          </p:nvGrpSpPr>
          <p:grpSpPr>
            <a:xfrm>
              <a:off x="7228807" y="2461807"/>
              <a:ext cx="307709" cy="232616"/>
              <a:chOff x="3334987" y="2522767"/>
              <a:chExt cx="307709" cy="23261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78C7C9C-9B05-4F44-9C01-AD25FBDB6708}"/>
                  </a:ext>
                </a:extLst>
              </p:cNvPr>
              <p:cNvSpPr/>
              <p:nvPr/>
            </p:nvSpPr>
            <p:spPr>
              <a:xfrm>
                <a:off x="3388327" y="2522768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C28A98-85F9-4AFE-9ACA-0A2EB3A45946}"/>
                  </a:ext>
                </a:extLst>
              </p:cNvPr>
              <p:cNvSpPr/>
              <p:nvPr/>
            </p:nvSpPr>
            <p:spPr>
              <a:xfrm>
                <a:off x="3440097" y="2522767"/>
                <a:ext cx="45719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098CA9B-DF6B-4C41-A55F-AFE620128090}"/>
                  </a:ext>
                </a:extLst>
              </p:cNvPr>
              <p:cNvSpPr/>
              <p:nvPr/>
            </p:nvSpPr>
            <p:spPr>
              <a:xfrm>
                <a:off x="3485816" y="2522767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6D28D58-33A5-4DE3-B9C1-4EC0A72C914A}"/>
                  </a:ext>
                </a:extLst>
              </p:cNvPr>
              <p:cNvSpPr/>
              <p:nvPr/>
            </p:nvSpPr>
            <p:spPr>
              <a:xfrm>
                <a:off x="3537586" y="2522767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CD23755-9B65-48F2-BC55-2D159ECCE686}"/>
                  </a:ext>
                </a:extLst>
              </p:cNvPr>
              <p:cNvSpPr/>
              <p:nvPr/>
            </p:nvSpPr>
            <p:spPr>
              <a:xfrm>
                <a:off x="3589356" y="2522767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FBA863E-194A-496B-ABE5-469C3216D0B7}"/>
                  </a:ext>
                </a:extLst>
              </p:cNvPr>
              <p:cNvSpPr/>
              <p:nvPr/>
            </p:nvSpPr>
            <p:spPr>
              <a:xfrm>
                <a:off x="3334987" y="2522772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2B086F1-083A-4F08-8D35-8C67ACFF2C57}"/>
                </a:ext>
              </a:extLst>
            </p:cNvPr>
            <p:cNvGrpSpPr/>
            <p:nvPr/>
          </p:nvGrpSpPr>
          <p:grpSpPr>
            <a:xfrm>
              <a:off x="7225781" y="2880258"/>
              <a:ext cx="307709" cy="232616"/>
              <a:chOff x="3331961" y="2941218"/>
              <a:chExt cx="307709" cy="232616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65B6936-5FD8-4CD1-AD30-F9E426197E2A}"/>
                  </a:ext>
                </a:extLst>
              </p:cNvPr>
              <p:cNvSpPr/>
              <p:nvPr/>
            </p:nvSpPr>
            <p:spPr>
              <a:xfrm>
                <a:off x="3385301" y="2941219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2066839-8F30-4290-9135-CC45E0900F00}"/>
                  </a:ext>
                </a:extLst>
              </p:cNvPr>
              <p:cNvSpPr/>
              <p:nvPr/>
            </p:nvSpPr>
            <p:spPr>
              <a:xfrm>
                <a:off x="3437071" y="2941218"/>
                <a:ext cx="45719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2659391-0892-4937-AB51-BC4B6AF67D13}"/>
                  </a:ext>
                </a:extLst>
              </p:cNvPr>
              <p:cNvSpPr/>
              <p:nvPr/>
            </p:nvSpPr>
            <p:spPr>
              <a:xfrm>
                <a:off x="3482790" y="2941218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9B3B01E-9A6B-45A7-B6D0-555272FAD3D3}"/>
                  </a:ext>
                </a:extLst>
              </p:cNvPr>
              <p:cNvSpPr/>
              <p:nvPr/>
            </p:nvSpPr>
            <p:spPr>
              <a:xfrm>
                <a:off x="3534560" y="2941218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CCA53E-F319-44D1-A134-7161E15E1943}"/>
                  </a:ext>
                </a:extLst>
              </p:cNvPr>
              <p:cNvSpPr/>
              <p:nvPr/>
            </p:nvSpPr>
            <p:spPr>
              <a:xfrm>
                <a:off x="3586330" y="2941218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A276897-86F8-46CA-B9FB-89408E5B51DB}"/>
                  </a:ext>
                </a:extLst>
              </p:cNvPr>
              <p:cNvSpPr/>
              <p:nvPr/>
            </p:nvSpPr>
            <p:spPr>
              <a:xfrm>
                <a:off x="3331961" y="2941223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F59DDFD-ADB7-4907-856F-A54CDE7461CA}"/>
                </a:ext>
              </a:extLst>
            </p:cNvPr>
            <p:cNvGrpSpPr/>
            <p:nvPr/>
          </p:nvGrpSpPr>
          <p:grpSpPr>
            <a:xfrm>
              <a:off x="7225781" y="3251733"/>
              <a:ext cx="307709" cy="232616"/>
              <a:chOff x="3331961" y="3312693"/>
              <a:chExt cx="307709" cy="23261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CEBFF36-AD78-4DBB-AB1E-FD443DC5B0C1}"/>
                  </a:ext>
                </a:extLst>
              </p:cNvPr>
              <p:cNvSpPr/>
              <p:nvPr/>
            </p:nvSpPr>
            <p:spPr>
              <a:xfrm>
                <a:off x="3385301" y="3312694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F56BDE2-C73C-48F7-8103-118106036DF2}"/>
                  </a:ext>
                </a:extLst>
              </p:cNvPr>
              <p:cNvSpPr/>
              <p:nvPr/>
            </p:nvSpPr>
            <p:spPr>
              <a:xfrm>
                <a:off x="3437071" y="3312693"/>
                <a:ext cx="45719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6314F63-4281-4C04-B48A-20BD3EF9F814}"/>
                  </a:ext>
                </a:extLst>
              </p:cNvPr>
              <p:cNvSpPr/>
              <p:nvPr/>
            </p:nvSpPr>
            <p:spPr>
              <a:xfrm>
                <a:off x="3482790" y="3312693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7C300C9-293E-4B6F-86F1-847C634830B0}"/>
                  </a:ext>
                </a:extLst>
              </p:cNvPr>
              <p:cNvSpPr/>
              <p:nvPr/>
            </p:nvSpPr>
            <p:spPr>
              <a:xfrm>
                <a:off x="3534560" y="3312693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4B0BC57-8320-499C-91DC-D41F15AF297F}"/>
                  </a:ext>
                </a:extLst>
              </p:cNvPr>
              <p:cNvSpPr/>
              <p:nvPr/>
            </p:nvSpPr>
            <p:spPr>
              <a:xfrm>
                <a:off x="3586330" y="3312693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89915E1-F43F-4259-9DE8-1C765AA1E209}"/>
                  </a:ext>
                </a:extLst>
              </p:cNvPr>
              <p:cNvSpPr/>
              <p:nvPr/>
            </p:nvSpPr>
            <p:spPr>
              <a:xfrm>
                <a:off x="3331961" y="3312698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7C8B36-4C4C-42C6-94E1-70F2DEAA5A22}"/>
                </a:ext>
              </a:extLst>
            </p:cNvPr>
            <p:cNvGrpSpPr/>
            <p:nvPr/>
          </p:nvGrpSpPr>
          <p:grpSpPr>
            <a:xfrm>
              <a:off x="7225781" y="3623204"/>
              <a:ext cx="307709" cy="232616"/>
              <a:chOff x="3331961" y="3684164"/>
              <a:chExt cx="307709" cy="232616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C3CAE8E-6C3D-4CB7-94F3-5BECF1A229F9}"/>
                  </a:ext>
                </a:extLst>
              </p:cNvPr>
              <p:cNvSpPr/>
              <p:nvPr/>
            </p:nvSpPr>
            <p:spPr>
              <a:xfrm>
                <a:off x="3385301" y="3684165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078A45D-0251-4FD4-9CFD-4908C9AB5CC8}"/>
                  </a:ext>
                </a:extLst>
              </p:cNvPr>
              <p:cNvSpPr/>
              <p:nvPr/>
            </p:nvSpPr>
            <p:spPr>
              <a:xfrm>
                <a:off x="3437071" y="3684164"/>
                <a:ext cx="45719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D844F16-838B-4210-8F13-29BBD7386CD2}"/>
                  </a:ext>
                </a:extLst>
              </p:cNvPr>
              <p:cNvSpPr/>
              <p:nvPr/>
            </p:nvSpPr>
            <p:spPr>
              <a:xfrm>
                <a:off x="3482790" y="3684164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20F07BA-9D62-4695-893E-2DE35AD71B37}"/>
                  </a:ext>
                </a:extLst>
              </p:cNvPr>
              <p:cNvSpPr/>
              <p:nvPr/>
            </p:nvSpPr>
            <p:spPr>
              <a:xfrm>
                <a:off x="3534560" y="3684164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4900284-E4C2-402D-91E8-5504DD9107D0}"/>
                  </a:ext>
                </a:extLst>
              </p:cNvPr>
              <p:cNvSpPr/>
              <p:nvPr/>
            </p:nvSpPr>
            <p:spPr>
              <a:xfrm>
                <a:off x="3586330" y="3684164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603D07-D14B-4F21-A4DA-96D02A304649}"/>
                  </a:ext>
                </a:extLst>
              </p:cNvPr>
              <p:cNvSpPr/>
              <p:nvPr/>
            </p:nvSpPr>
            <p:spPr>
              <a:xfrm>
                <a:off x="3331961" y="3684169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6C16C8E-FED2-487F-A794-BBB86B2B3C95}"/>
                </a:ext>
              </a:extLst>
            </p:cNvPr>
            <p:cNvGrpSpPr/>
            <p:nvPr/>
          </p:nvGrpSpPr>
          <p:grpSpPr>
            <a:xfrm>
              <a:off x="7225781" y="4041957"/>
              <a:ext cx="307709" cy="232616"/>
              <a:chOff x="3331961" y="4102917"/>
              <a:chExt cx="307709" cy="23261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25966EA-337D-4AB0-B556-C3E445C13CCF}"/>
                  </a:ext>
                </a:extLst>
              </p:cNvPr>
              <p:cNvSpPr/>
              <p:nvPr/>
            </p:nvSpPr>
            <p:spPr>
              <a:xfrm>
                <a:off x="3385301" y="4102918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F2629A-69FB-4AB2-A3FC-6E78427A2BD3}"/>
                  </a:ext>
                </a:extLst>
              </p:cNvPr>
              <p:cNvSpPr/>
              <p:nvPr/>
            </p:nvSpPr>
            <p:spPr>
              <a:xfrm>
                <a:off x="3437071" y="4102917"/>
                <a:ext cx="45719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E6C8E12-CFD8-4E72-993A-466C4F27A66D}"/>
                  </a:ext>
                </a:extLst>
              </p:cNvPr>
              <p:cNvSpPr/>
              <p:nvPr/>
            </p:nvSpPr>
            <p:spPr>
              <a:xfrm>
                <a:off x="3482790" y="4102917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BFD91D0-DB26-47D4-B6B5-65461BE98286}"/>
                  </a:ext>
                </a:extLst>
              </p:cNvPr>
              <p:cNvSpPr/>
              <p:nvPr/>
            </p:nvSpPr>
            <p:spPr>
              <a:xfrm>
                <a:off x="3534560" y="4102917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D57E1E5-5D2C-4B1D-8796-B75A51DF784F}"/>
                  </a:ext>
                </a:extLst>
              </p:cNvPr>
              <p:cNvSpPr/>
              <p:nvPr/>
            </p:nvSpPr>
            <p:spPr>
              <a:xfrm>
                <a:off x="3586330" y="4102917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2A29609-B47E-48E2-B9FD-B54BC14895B8}"/>
                  </a:ext>
                </a:extLst>
              </p:cNvPr>
              <p:cNvSpPr/>
              <p:nvPr/>
            </p:nvSpPr>
            <p:spPr>
              <a:xfrm>
                <a:off x="3331961" y="4102922"/>
                <a:ext cx="53340" cy="232611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6D23AE5-98CC-47C8-AAEF-38CB542761E9}"/>
                </a:ext>
              </a:extLst>
            </p:cNvPr>
            <p:cNvGrpSpPr/>
            <p:nvPr/>
          </p:nvGrpSpPr>
          <p:grpSpPr>
            <a:xfrm>
              <a:off x="7225781" y="4413432"/>
              <a:ext cx="307709" cy="232616"/>
              <a:chOff x="3331961" y="4474392"/>
              <a:chExt cx="307709" cy="232616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F7BCB76-1498-4A8E-9AE4-E0677EFD45C7}"/>
                  </a:ext>
                </a:extLst>
              </p:cNvPr>
              <p:cNvSpPr/>
              <p:nvPr/>
            </p:nvSpPr>
            <p:spPr>
              <a:xfrm>
                <a:off x="3385301" y="4474393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3E40613-FD0D-4C78-AC69-936CFA8BFDEE}"/>
                  </a:ext>
                </a:extLst>
              </p:cNvPr>
              <p:cNvSpPr/>
              <p:nvPr/>
            </p:nvSpPr>
            <p:spPr>
              <a:xfrm>
                <a:off x="3437071" y="4474392"/>
                <a:ext cx="45719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711BB99-7A81-44B8-9633-21D39DB76C64}"/>
                  </a:ext>
                </a:extLst>
              </p:cNvPr>
              <p:cNvSpPr/>
              <p:nvPr/>
            </p:nvSpPr>
            <p:spPr>
              <a:xfrm>
                <a:off x="3482790" y="4474392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64BCD4E-E20C-4B97-9A90-AF4ED6188DD7}"/>
                  </a:ext>
                </a:extLst>
              </p:cNvPr>
              <p:cNvSpPr/>
              <p:nvPr/>
            </p:nvSpPr>
            <p:spPr>
              <a:xfrm>
                <a:off x="3534560" y="4474392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4DDD725-A533-44BB-A98C-1C15564C623D}"/>
                  </a:ext>
                </a:extLst>
              </p:cNvPr>
              <p:cNvSpPr/>
              <p:nvPr/>
            </p:nvSpPr>
            <p:spPr>
              <a:xfrm>
                <a:off x="3586330" y="4474392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E0F7463-180C-444A-8139-E2EE2B0BA405}"/>
                  </a:ext>
                </a:extLst>
              </p:cNvPr>
              <p:cNvSpPr/>
              <p:nvPr/>
            </p:nvSpPr>
            <p:spPr>
              <a:xfrm>
                <a:off x="3331961" y="4474397"/>
                <a:ext cx="53340" cy="232611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96FA141-CD53-4621-97FF-36EB7DA79F60}"/>
                </a:ext>
              </a:extLst>
            </p:cNvPr>
            <p:cNvGrpSpPr/>
            <p:nvPr/>
          </p:nvGrpSpPr>
          <p:grpSpPr>
            <a:xfrm>
              <a:off x="7225781" y="4784903"/>
              <a:ext cx="307709" cy="232616"/>
              <a:chOff x="3331961" y="4845863"/>
              <a:chExt cx="307709" cy="232616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5E618CD-8D30-4E4F-8106-478C7554D8C0}"/>
                  </a:ext>
                </a:extLst>
              </p:cNvPr>
              <p:cNvSpPr/>
              <p:nvPr/>
            </p:nvSpPr>
            <p:spPr>
              <a:xfrm>
                <a:off x="3385301" y="4845864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469702D-EE4D-4565-AC3B-5D0D7807E231}"/>
                  </a:ext>
                </a:extLst>
              </p:cNvPr>
              <p:cNvSpPr/>
              <p:nvPr/>
            </p:nvSpPr>
            <p:spPr>
              <a:xfrm>
                <a:off x="3437071" y="4845863"/>
                <a:ext cx="45719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441CEE6-4789-46F0-A485-071C9D8C16FC}"/>
                  </a:ext>
                </a:extLst>
              </p:cNvPr>
              <p:cNvSpPr/>
              <p:nvPr/>
            </p:nvSpPr>
            <p:spPr>
              <a:xfrm>
                <a:off x="3482790" y="4845863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F581BDD-E5DD-4BAA-B05D-402D95292AED}"/>
                  </a:ext>
                </a:extLst>
              </p:cNvPr>
              <p:cNvSpPr/>
              <p:nvPr/>
            </p:nvSpPr>
            <p:spPr>
              <a:xfrm>
                <a:off x="3534560" y="4845863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46810E3-9DF4-4B2E-8A2E-B41090B03502}"/>
                  </a:ext>
                </a:extLst>
              </p:cNvPr>
              <p:cNvSpPr/>
              <p:nvPr/>
            </p:nvSpPr>
            <p:spPr>
              <a:xfrm>
                <a:off x="3586330" y="4845863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32F0518-C8BB-4843-8B54-F37DFF2917B4}"/>
                  </a:ext>
                </a:extLst>
              </p:cNvPr>
              <p:cNvSpPr/>
              <p:nvPr/>
            </p:nvSpPr>
            <p:spPr>
              <a:xfrm>
                <a:off x="3331961" y="4845868"/>
                <a:ext cx="53340" cy="232611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FF2055E-200C-480C-B6F4-4A5C89B195A0}"/>
                </a:ext>
              </a:extLst>
            </p:cNvPr>
            <p:cNvGrpSpPr/>
            <p:nvPr/>
          </p:nvGrpSpPr>
          <p:grpSpPr>
            <a:xfrm>
              <a:off x="8805382" y="1984806"/>
              <a:ext cx="890834" cy="443062"/>
              <a:chOff x="1079368" y="2045769"/>
              <a:chExt cx="890834" cy="443062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29AC3E8-7568-44D0-844F-6F0F07BE2B23}"/>
                  </a:ext>
                </a:extLst>
              </p:cNvPr>
              <p:cNvSpPr/>
              <p:nvPr/>
            </p:nvSpPr>
            <p:spPr>
              <a:xfrm>
                <a:off x="1222342" y="2045772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47A18AA-FA5E-47F9-AA4E-07636580529C}"/>
                  </a:ext>
                </a:extLst>
              </p:cNvPr>
              <p:cNvSpPr/>
              <p:nvPr/>
            </p:nvSpPr>
            <p:spPr>
              <a:xfrm>
                <a:off x="1374742" y="2045771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B267EF2-DB69-4411-AB5B-54760DFDE7A9}"/>
                  </a:ext>
                </a:extLst>
              </p:cNvPr>
              <p:cNvSpPr/>
              <p:nvPr/>
            </p:nvSpPr>
            <p:spPr>
              <a:xfrm>
                <a:off x="1525571" y="2045771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C6E5B28-58B6-4690-B127-A6C9AD36D84C}"/>
                  </a:ext>
                </a:extLst>
              </p:cNvPr>
              <p:cNvSpPr/>
              <p:nvPr/>
            </p:nvSpPr>
            <p:spPr>
              <a:xfrm>
                <a:off x="1677971" y="2045770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F0E9E98D-5575-4902-A9C8-4B9AC3D451A5}"/>
                  </a:ext>
                </a:extLst>
              </p:cNvPr>
              <p:cNvSpPr/>
              <p:nvPr/>
            </p:nvSpPr>
            <p:spPr>
              <a:xfrm>
                <a:off x="1828800" y="2045769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27AE3FB-858A-4508-88B1-42857A996294}"/>
                  </a:ext>
                </a:extLst>
              </p:cNvPr>
              <p:cNvSpPr/>
              <p:nvPr/>
            </p:nvSpPr>
            <p:spPr>
              <a:xfrm>
                <a:off x="1079368" y="2045769"/>
                <a:ext cx="141402" cy="443059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BD1286-7226-4732-A9CA-2081CDDFC891}"/>
                </a:ext>
              </a:extLst>
            </p:cNvPr>
            <p:cNvSpPr/>
            <p:nvPr/>
          </p:nvSpPr>
          <p:spPr>
            <a:xfrm>
              <a:off x="6375391" y="2038640"/>
              <a:ext cx="343927" cy="343927"/>
            </a:xfrm>
            <a:prstGeom prst="ellipse">
              <a:avLst/>
            </a:prstGeom>
            <a:noFill/>
            <a:ln w="57150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EA38570-015D-446C-97FD-6610F169AF0A}"/>
                </a:ext>
              </a:extLst>
            </p:cNvPr>
            <p:cNvSpPr/>
            <p:nvPr/>
          </p:nvSpPr>
          <p:spPr>
            <a:xfrm>
              <a:off x="8045382" y="2034371"/>
              <a:ext cx="343927" cy="343927"/>
            </a:xfrm>
            <a:prstGeom prst="ellipse">
              <a:avLst/>
            </a:prstGeom>
            <a:noFill/>
            <a:ln w="57150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9ED31DD-EED0-4BCB-A237-F4D8930B9102}"/>
                </a:ext>
              </a:extLst>
            </p:cNvPr>
            <p:cNvCxnSpPr>
              <a:stCxn id="14" idx="3"/>
              <a:endCxn id="101" idx="2"/>
            </p:cNvCxnSpPr>
            <p:nvPr/>
          </p:nvCxnSpPr>
          <p:spPr>
            <a:xfrm>
              <a:off x="5864022" y="2206339"/>
              <a:ext cx="511369" cy="42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E65BF57-6FA1-4DD3-9B59-3205FCEA69C7}"/>
                </a:ext>
              </a:extLst>
            </p:cNvPr>
            <p:cNvCxnSpPr>
              <a:stCxn id="101" idx="6"/>
              <a:endCxn id="37" idx="1"/>
            </p:cNvCxnSpPr>
            <p:nvPr/>
          </p:nvCxnSpPr>
          <p:spPr>
            <a:xfrm flipV="1">
              <a:off x="6719318" y="1835172"/>
              <a:ext cx="509489" cy="3754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1F606D32-73E1-4F70-9BDB-A9C93545747F}"/>
                </a:ext>
              </a:extLst>
            </p:cNvPr>
            <p:cNvCxnSpPr>
              <a:stCxn id="101" idx="6"/>
              <a:endCxn id="44" idx="1"/>
            </p:cNvCxnSpPr>
            <p:nvPr/>
          </p:nvCxnSpPr>
          <p:spPr>
            <a:xfrm flipV="1">
              <a:off x="6719318" y="2206647"/>
              <a:ext cx="509489" cy="39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A5C39E7-F487-4F7B-B2F5-729DACDD32F6}"/>
                </a:ext>
              </a:extLst>
            </p:cNvPr>
            <p:cNvCxnSpPr>
              <a:stCxn id="101" idx="6"/>
              <a:endCxn id="51" idx="1"/>
            </p:cNvCxnSpPr>
            <p:nvPr/>
          </p:nvCxnSpPr>
          <p:spPr>
            <a:xfrm>
              <a:off x="6719318" y="2210604"/>
              <a:ext cx="509489" cy="3675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4C7D295-7A4A-40F7-80DB-AE460A634610}"/>
                </a:ext>
              </a:extLst>
            </p:cNvPr>
            <p:cNvCxnSpPr>
              <a:stCxn id="36" idx="3"/>
              <a:endCxn id="102" idx="2"/>
            </p:cNvCxnSpPr>
            <p:nvPr/>
          </p:nvCxnSpPr>
          <p:spPr>
            <a:xfrm>
              <a:off x="7536516" y="1835167"/>
              <a:ext cx="508866" cy="371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73BAD4A-2BFD-427D-AAC1-7BB54CDA5715}"/>
                </a:ext>
              </a:extLst>
            </p:cNvPr>
            <p:cNvCxnSpPr>
              <a:cxnSpLocks/>
              <a:stCxn id="57" idx="3"/>
              <a:endCxn id="102" idx="3"/>
            </p:cNvCxnSpPr>
            <p:nvPr/>
          </p:nvCxnSpPr>
          <p:spPr>
            <a:xfrm flipV="1">
              <a:off x="7533490" y="2327931"/>
              <a:ext cx="562259" cy="6686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A317393-3D9D-4B9A-8DE5-97F23E49D30E}"/>
                </a:ext>
              </a:extLst>
            </p:cNvPr>
            <p:cNvCxnSpPr>
              <a:cxnSpLocks/>
              <a:stCxn id="78" idx="3"/>
              <a:endCxn id="102" idx="4"/>
            </p:cNvCxnSpPr>
            <p:nvPr/>
          </p:nvCxnSpPr>
          <p:spPr>
            <a:xfrm flipV="1">
              <a:off x="7533490" y="2378298"/>
              <a:ext cx="683856" cy="17799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A29F046-A653-48A6-B1F2-1C12AACB2EE5}"/>
                </a:ext>
              </a:extLst>
            </p:cNvPr>
            <p:cNvCxnSpPr>
              <a:stCxn id="102" idx="6"/>
              <a:endCxn id="100" idx="1"/>
            </p:cNvCxnSpPr>
            <p:nvPr/>
          </p:nvCxnSpPr>
          <p:spPr>
            <a:xfrm>
              <a:off x="8389309" y="2206335"/>
              <a:ext cx="41607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5C58E85-289F-4192-AC57-57372CC9754A}"/>
                </a:ext>
              </a:extLst>
            </p:cNvPr>
            <p:cNvSpPr/>
            <p:nvPr/>
          </p:nvSpPr>
          <p:spPr>
            <a:xfrm>
              <a:off x="6375391" y="3196074"/>
              <a:ext cx="343927" cy="343927"/>
            </a:xfrm>
            <a:prstGeom prst="ellipse">
              <a:avLst/>
            </a:prstGeom>
            <a:noFill/>
            <a:ln w="57150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4CE120FF-2157-4504-8228-BB80EAEDD197}"/>
                </a:ext>
              </a:extLst>
            </p:cNvPr>
            <p:cNvCxnSpPr>
              <a:stCxn id="22" idx="3"/>
              <a:endCxn id="111" idx="2"/>
            </p:cNvCxnSpPr>
            <p:nvPr/>
          </p:nvCxnSpPr>
          <p:spPr>
            <a:xfrm flipV="1">
              <a:off x="5854595" y="3368038"/>
              <a:ext cx="520796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00B44C0-AE6A-4BCC-9E97-3D0DC391E66C}"/>
                </a:ext>
              </a:extLst>
            </p:cNvPr>
            <p:cNvCxnSpPr>
              <a:stCxn id="111" idx="6"/>
              <a:endCxn id="58" idx="1"/>
            </p:cNvCxnSpPr>
            <p:nvPr/>
          </p:nvCxnSpPr>
          <p:spPr>
            <a:xfrm flipV="1">
              <a:off x="6719318" y="2996569"/>
              <a:ext cx="506463" cy="371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90DB7BEB-F541-42ED-927A-92CC3B7DAB4D}"/>
                </a:ext>
              </a:extLst>
            </p:cNvPr>
            <p:cNvCxnSpPr>
              <a:stCxn id="111" idx="6"/>
              <a:endCxn id="65" idx="3"/>
            </p:cNvCxnSpPr>
            <p:nvPr/>
          </p:nvCxnSpPr>
          <p:spPr>
            <a:xfrm>
              <a:off x="6719318" y="3368038"/>
              <a:ext cx="559803" cy="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36449778-96E3-4571-AEF9-DB5693D5C423}"/>
                </a:ext>
              </a:extLst>
            </p:cNvPr>
            <p:cNvCxnSpPr>
              <a:stCxn id="111" idx="6"/>
              <a:endCxn id="72" idx="1"/>
            </p:cNvCxnSpPr>
            <p:nvPr/>
          </p:nvCxnSpPr>
          <p:spPr>
            <a:xfrm>
              <a:off x="6719318" y="3368038"/>
              <a:ext cx="506463" cy="3714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37403F9-1FD9-4825-B447-BFDA2601BFF6}"/>
                </a:ext>
              </a:extLst>
            </p:cNvPr>
            <p:cNvSpPr/>
            <p:nvPr/>
          </p:nvSpPr>
          <p:spPr>
            <a:xfrm>
              <a:off x="8045382" y="3196074"/>
              <a:ext cx="343927" cy="343927"/>
            </a:xfrm>
            <a:prstGeom prst="ellipse">
              <a:avLst/>
            </a:prstGeom>
            <a:noFill/>
            <a:ln w="57150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BF19315-27C1-41FE-ACB7-C103483D3832}"/>
                </a:ext>
              </a:extLst>
            </p:cNvPr>
            <p:cNvCxnSpPr>
              <a:stCxn id="43" idx="3"/>
              <a:endCxn id="116" idx="1"/>
            </p:cNvCxnSpPr>
            <p:nvPr/>
          </p:nvCxnSpPr>
          <p:spPr>
            <a:xfrm>
              <a:off x="7536516" y="2206642"/>
              <a:ext cx="559233" cy="1039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D0523EE-6CBC-4E7A-BA53-06DA3E33934F}"/>
                </a:ext>
              </a:extLst>
            </p:cNvPr>
            <p:cNvCxnSpPr>
              <a:stCxn id="64" idx="3"/>
              <a:endCxn id="116" idx="2"/>
            </p:cNvCxnSpPr>
            <p:nvPr/>
          </p:nvCxnSpPr>
          <p:spPr>
            <a:xfrm flipV="1">
              <a:off x="7533490" y="3368038"/>
              <a:ext cx="51189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00A77F9-1111-43DE-B260-4F53FF7A3058}"/>
                </a:ext>
              </a:extLst>
            </p:cNvPr>
            <p:cNvCxnSpPr>
              <a:stCxn id="85" idx="3"/>
              <a:endCxn id="116" idx="3"/>
            </p:cNvCxnSpPr>
            <p:nvPr/>
          </p:nvCxnSpPr>
          <p:spPr>
            <a:xfrm flipV="1">
              <a:off x="7533490" y="3489634"/>
              <a:ext cx="562259" cy="10401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A59CC5D-BA2E-4FC8-9EDC-FE92CDE86397}"/>
                </a:ext>
              </a:extLst>
            </p:cNvPr>
            <p:cNvGrpSpPr/>
            <p:nvPr/>
          </p:nvGrpSpPr>
          <p:grpSpPr>
            <a:xfrm>
              <a:off x="8794291" y="3146510"/>
              <a:ext cx="890834" cy="443062"/>
              <a:chOff x="4900471" y="3207470"/>
              <a:chExt cx="890834" cy="443062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A53DDDF-B637-4226-9EBB-0830778A9F6F}"/>
                  </a:ext>
                </a:extLst>
              </p:cNvPr>
              <p:cNvSpPr/>
              <p:nvPr/>
            </p:nvSpPr>
            <p:spPr>
              <a:xfrm>
                <a:off x="5043445" y="3207473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61A9D66-A6FC-454C-B116-D821E247E9D2}"/>
                  </a:ext>
                </a:extLst>
              </p:cNvPr>
              <p:cNvSpPr/>
              <p:nvPr/>
            </p:nvSpPr>
            <p:spPr>
              <a:xfrm>
                <a:off x="5195845" y="3207472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43529C8-696E-4FE1-BCC4-F65AD4CB6BF6}"/>
                  </a:ext>
                </a:extLst>
              </p:cNvPr>
              <p:cNvSpPr/>
              <p:nvPr/>
            </p:nvSpPr>
            <p:spPr>
              <a:xfrm>
                <a:off x="5346674" y="3207472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E6FA5B4-B66F-44C9-9805-E6C4F15BFEBE}"/>
                  </a:ext>
                </a:extLst>
              </p:cNvPr>
              <p:cNvSpPr/>
              <p:nvPr/>
            </p:nvSpPr>
            <p:spPr>
              <a:xfrm>
                <a:off x="5499074" y="3207471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DF50383-8075-4211-B3C2-A66417411207}"/>
                  </a:ext>
                </a:extLst>
              </p:cNvPr>
              <p:cNvSpPr/>
              <p:nvPr/>
            </p:nvSpPr>
            <p:spPr>
              <a:xfrm>
                <a:off x="5649903" y="3207470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5BEDA6B-3780-43BC-B0B1-39776F9DFE8B}"/>
                  </a:ext>
                </a:extLst>
              </p:cNvPr>
              <p:cNvSpPr/>
              <p:nvPr/>
            </p:nvSpPr>
            <p:spPr>
              <a:xfrm>
                <a:off x="4900471" y="3207470"/>
                <a:ext cx="141402" cy="443059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21AEF83-7841-4956-A8C4-70816373677A}"/>
                </a:ext>
              </a:extLst>
            </p:cNvPr>
            <p:cNvCxnSpPr>
              <a:stCxn id="116" idx="6"/>
              <a:endCxn id="126" idx="1"/>
            </p:cNvCxnSpPr>
            <p:nvPr/>
          </p:nvCxnSpPr>
          <p:spPr>
            <a:xfrm>
              <a:off x="8389309" y="3368038"/>
              <a:ext cx="404982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63C242D-8420-4502-A94D-06D37CCE6070}"/>
                </a:ext>
              </a:extLst>
            </p:cNvPr>
            <p:cNvSpPr/>
            <p:nvPr/>
          </p:nvSpPr>
          <p:spPr>
            <a:xfrm>
              <a:off x="6375390" y="4353508"/>
              <a:ext cx="343927" cy="343927"/>
            </a:xfrm>
            <a:prstGeom prst="ellipse">
              <a:avLst/>
            </a:prstGeom>
            <a:noFill/>
            <a:ln w="57150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DF4E49E-5475-47CC-BC2F-46352E27E74D}"/>
                </a:ext>
              </a:extLst>
            </p:cNvPr>
            <p:cNvCxnSpPr>
              <a:stCxn id="29" idx="3"/>
              <a:endCxn id="128" idx="2"/>
            </p:cNvCxnSpPr>
            <p:nvPr/>
          </p:nvCxnSpPr>
          <p:spPr>
            <a:xfrm flipV="1">
              <a:off x="5864022" y="4525472"/>
              <a:ext cx="511368" cy="4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F4A8F93-3E0B-4895-8180-5B028DCE476F}"/>
                </a:ext>
              </a:extLst>
            </p:cNvPr>
            <p:cNvCxnSpPr>
              <a:stCxn id="128" idx="6"/>
              <a:endCxn id="79" idx="1"/>
            </p:cNvCxnSpPr>
            <p:nvPr/>
          </p:nvCxnSpPr>
          <p:spPr>
            <a:xfrm flipV="1">
              <a:off x="6719317" y="4158268"/>
              <a:ext cx="506464" cy="367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20D273-63F6-411E-BE32-7F495E43037E}"/>
                </a:ext>
              </a:extLst>
            </p:cNvPr>
            <p:cNvCxnSpPr>
              <a:stCxn id="128" idx="6"/>
              <a:endCxn id="86" idx="1"/>
            </p:cNvCxnSpPr>
            <p:nvPr/>
          </p:nvCxnSpPr>
          <p:spPr>
            <a:xfrm>
              <a:off x="6719317" y="4525472"/>
              <a:ext cx="506464" cy="42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FA54079-F0B3-45CD-A0E8-13984C1DF4BC}"/>
                </a:ext>
              </a:extLst>
            </p:cNvPr>
            <p:cNvCxnSpPr>
              <a:stCxn id="128" idx="6"/>
              <a:endCxn id="93" idx="1"/>
            </p:cNvCxnSpPr>
            <p:nvPr/>
          </p:nvCxnSpPr>
          <p:spPr>
            <a:xfrm>
              <a:off x="6719317" y="4525472"/>
              <a:ext cx="506464" cy="375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5687BB4-9B9A-4E81-9E3C-90CAF3F9CB78}"/>
                </a:ext>
              </a:extLst>
            </p:cNvPr>
            <p:cNvSpPr/>
            <p:nvPr/>
          </p:nvSpPr>
          <p:spPr>
            <a:xfrm>
              <a:off x="8045382" y="4353507"/>
              <a:ext cx="343927" cy="343927"/>
            </a:xfrm>
            <a:prstGeom prst="ellipse">
              <a:avLst/>
            </a:prstGeom>
            <a:noFill/>
            <a:ln w="57150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3410BB2-7F7C-4FA7-A3D3-2559158EAC27}"/>
                </a:ext>
              </a:extLst>
            </p:cNvPr>
            <p:cNvCxnSpPr>
              <a:stCxn id="92" idx="3"/>
              <a:endCxn id="133" idx="2"/>
            </p:cNvCxnSpPr>
            <p:nvPr/>
          </p:nvCxnSpPr>
          <p:spPr>
            <a:xfrm flipV="1">
              <a:off x="7533490" y="4525471"/>
              <a:ext cx="511892" cy="3757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F3D4731-81FF-4EB2-97C1-3930425B6811}"/>
                </a:ext>
              </a:extLst>
            </p:cNvPr>
            <p:cNvCxnSpPr>
              <a:stCxn id="71" idx="3"/>
              <a:endCxn id="133" idx="1"/>
            </p:cNvCxnSpPr>
            <p:nvPr/>
          </p:nvCxnSpPr>
          <p:spPr>
            <a:xfrm>
              <a:off x="7533490" y="3739510"/>
              <a:ext cx="562259" cy="6643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48F8E2E-5CA2-4575-A4C9-E4CF33C58789}"/>
                </a:ext>
              </a:extLst>
            </p:cNvPr>
            <p:cNvCxnSpPr>
              <a:stCxn id="50" idx="3"/>
              <a:endCxn id="133" idx="0"/>
            </p:cNvCxnSpPr>
            <p:nvPr/>
          </p:nvCxnSpPr>
          <p:spPr>
            <a:xfrm>
              <a:off x="7536516" y="2578113"/>
              <a:ext cx="680830" cy="1775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904C6F7-2562-4684-9972-5782C14D66A5}"/>
                </a:ext>
              </a:extLst>
            </p:cNvPr>
            <p:cNvSpPr/>
            <p:nvPr/>
          </p:nvSpPr>
          <p:spPr>
            <a:xfrm>
              <a:off x="8949142" y="4308212"/>
              <a:ext cx="141402" cy="443059"/>
            </a:xfrm>
            <a:prstGeom prst="rect">
              <a:avLst/>
            </a:prstGeom>
            <a:solidFill>
              <a:srgbClr val="FFC000">
                <a:alpha val="55000"/>
              </a:srgb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B2CCBB4-4FFC-4567-B052-FB1AF8C37C5E}"/>
                </a:ext>
              </a:extLst>
            </p:cNvPr>
            <p:cNvSpPr/>
            <p:nvPr/>
          </p:nvSpPr>
          <p:spPr>
            <a:xfrm>
              <a:off x="9101542" y="4308211"/>
              <a:ext cx="141402" cy="443059"/>
            </a:xfrm>
            <a:prstGeom prst="rect">
              <a:avLst/>
            </a:prstGeom>
            <a:solidFill>
              <a:srgbClr val="FFC000">
                <a:alpha val="55000"/>
              </a:srgb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3AFF9D5-8096-41FB-9512-080636A8A10D}"/>
                </a:ext>
              </a:extLst>
            </p:cNvPr>
            <p:cNvSpPr/>
            <p:nvPr/>
          </p:nvSpPr>
          <p:spPr>
            <a:xfrm>
              <a:off x="9252371" y="4308211"/>
              <a:ext cx="141402" cy="443059"/>
            </a:xfrm>
            <a:prstGeom prst="rect">
              <a:avLst/>
            </a:prstGeom>
            <a:solidFill>
              <a:srgbClr val="FFC000">
                <a:alpha val="55000"/>
              </a:srgb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5AA37BF-B7D1-436B-9F61-6A187763E235}"/>
                </a:ext>
              </a:extLst>
            </p:cNvPr>
            <p:cNvSpPr/>
            <p:nvPr/>
          </p:nvSpPr>
          <p:spPr>
            <a:xfrm>
              <a:off x="9404771" y="4308210"/>
              <a:ext cx="141402" cy="443059"/>
            </a:xfrm>
            <a:prstGeom prst="rect">
              <a:avLst/>
            </a:prstGeom>
            <a:solidFill>
              <a:srgbClr val="FFC000">
                <a:alpha val="55000"/>
              </a:srgb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07B1931-D363-4AA0-895F-BBD3056DF33C}"/>
                </a:ext>
              </a:extLst>
            </p:cNvPr>
            <p:cNvSpPr/>
            <p:nvPr/>
          </p:nvSpPr>
          <p:spPr>
            <a:xfrm>
              <a:off x="9555600" y="4308209"/>
              <a:ext cx="141402" cy="443059"/>
            </a:xfrm>
            <a:prstGeom prst="rect">
              <a:avLst/>
            </a:prstGeom>
            <a:solidFill>
              <a:srgbClr val="FFC000">
                <a:alpha val="55000"/>
              </a:srgb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B212898-CA4C-4B15-B78E-3E81627E7FF9}"/>
                </a:ext>
              </a:extLst>
            </p:cNvPr>
            <p:cNvSpPr/>
            <p:nvPr/>
          </p:nvSpPr>
          <p:spPr>
            <a:xfrm>
              <a:off x="8806168" y="4308209"/>
              <a:ext cx="141402" cy="443059"/>
            </a:xfrm>
            <a:prstGeom prst="rect">
              <a:avLst/>
            </a:prstGeom>
            <a:solidFill>
              <a:srgbClr val="FFC000">
                <a:alpha val="55000"/>
              </a:srgb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/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A25A6A8-56BC-4150-A6CB-27B43A7B2DDA}"/>
                </a:ext>
              </a:extLst>
            </p:cNvPr>
            <p:cNvCxnSpPr>
              <a:stCxn id="133" idx="6"/>
              <a:endCxn id="142" idx="1"/>
            </p:cNvCxnSpPr>
            <p:nvPr/>
          </p:nvCxnSpPr>
          <p:spPr>
            <a:xfrm>
              <a:off x="8389309" y="4525471"/>
              <a:ext cx="416859" cy="42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7AEB6B6-35B7-43BF-9D46-722257A67179}"/>
                </a:ext>
              </a:extLst>
            </p:cNvPr>
            <p:cNvSpPr/>
            <p:nvPr/>
          </p:nvSpPr>
          <p:spPr>
            <a:xfrm>
              <a:off x="10204382" y="3196073"/>
              <a:ext cx="343927" cy="343927"/>
            </a:xfrm>
            <a:prstGeom prst="ellipse">
              <a:avLst/>
            </a:prstGeom>
            <a:noFill/>
            <a:ln w="57150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B17BBAE-DD4E-47CC-8A7E-1AFE311D3332}"/>
                </a:ext>
              </a:extLst>
            </p:cNvPr>
            <p:cNvCxnSpPr>
              <a:stCxn id="99" idx="3"/>
              <a:endCxn id="144" idx="1"/>
            </p:cNvCxnSpPr>
            <p:nvPr/>
          </p:nvCxnSpPr>
          <p:spPr>
            <a:xfrm>
              <a:off x="9696216" y="2206336"/>
              <a:ext cx="558533" cy="10401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E793723-D399-4557-AFDB-5BB4B5B245A5}"/>
                </a:ext>
              </a:extLst>
            </p:cNvPr>
            <p:cNvCxnSpPr>
              <a:stCxn id="125" idx="3"/>
              <a:endCxn id="144" idx="2"/>
            </p:cNvCxnSpPr>
            <p:nvPr/>
          </p:nvCxnSpPr>
          <p:spPr>
            <a:xfrm flipV="1">
              <a:off x="9685125" y="3368037"/>
              <a:ext cx="519257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833BE63-0B19-4F56-9B05-ABFA78D98412}"/>
                </a:ext>
              </a:extLst>
            </p:cNvPr>
            <p:cNvCxnSpPr>
              <a:stCxn id="141" idx="3"/>
              <a:endCxn id="144" idx="3"/>
            </p:cNvCxnSpPr>
            <p:nvPr/>
          </p:nvCxnSpPr>
          <p:spPr>
            <a:xfrm flipV="1">
              <a:off x="9697002" y="3489633"/>
              <a:ext cx="557747" cy="1040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45AA55D-BEB2-4D5A-82CE-7A229FC23A37}"/>
                </a:ext>
              </a:extLst>
            </p:cNvPr>
            <p:cNvSpPr/>
            <p:nvPr/>
          </p:nvSpPr>
          <p:spPr>
            <a:xfrm>
              <a:off x="11056279" y="3146510"/>
              <a:ext cx="141402" cy="44305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/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C4BAEC79-20B7-4800-93C3-2A8073506DE2}"/>
                </a:ext>
              </a:extLst>
            </p:cNvPr>
            <p:cNvCxnSpPr>
              <a:stCxn id="144" idx="6"/>
              <a:endCxn id="148" idx="1"/>
            </p:cNvCxnSpPr>
            <p:nvPr/>
          </p:nvCxnSpPr>
          <p:spPr>
            <a:xfrm>
              <a:off x="10548309" y="3368037"/>
              <a:ext cx="507970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Left Brace 149">
            <a:extLst>
              <a:ext uri="{FF2B5EF4-FFF2-40B4-BE49-F238E27FC236}">
                <a16:creationId xmlns:a16="http://schemas.microsoft.com/office/drawing/2014/main" id="{A9F5313B-A205-47B9-AB70-DBA82D4F47CF}"/>
              </a:ext>
            </a:extLst>
          </p:cNvPr>
          <p:cNvSpPr/>
          <p:nvPr/>
        </p:nvSpPr>
        <p:spPr>
          <a:xfrm rot="16200000">
            <a:off x="6029453" y="4784863"/>
            <a:ext cx="132398" cy="1570422"/>
          </a:xfrm>
          <a:prstGeom prst="leftBrace">
            <a:avLst>
              <a:gd name="adj1" fmla="val 50978"/>
              <a:gd name="adj2" fmla="val 52182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40C0164-477D-408C-8D68-CAE486387E3D}"/>
              </a:ext>
            </a:extLst>
          </p:cNvPr>
          <p:cNvSpPr txBox="1"/>
          <p:nvPr/>
        </p:nvSpPr>
        <p:spPr>
          <a:xfrm>
            <a:off x="5626335" y="5695998"/>
            <a:ext cx="98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Map</a:t>
            </a:r>
          </a:p>
        </p:txBody>
      </p:sp>
      <p:sp>
        <p:nvSpPr>
          <p:cNvPr id="152" name="Left Brace 151">
            <a:extLst>
              <a:ext uri="{FF2B5EF4-FFF2-40B4-BE49-F238E27FC236}">
                <a16:creationId xmlns:a16="http://schemas.microsoft.com/office/drawing/2014/main" id="{BF97AA6E-8118-41BF-9E91-2377A999DD50}"/>
              </a:ext>
            </a:extLst>
          </p:cNvPr>
          <p:cNvSpPr/>
          <p:nvPr/>
        </p:nvSpPr>
        <p:spPr>
          <a:xfrm rot="16200000">
            <a:off x="9980700" y="4077773"/>
            <a:ext cx="128132" cy="2980338"/>
          </a:xfrm>
          <a:prstGeom prst="leftBrace">
            <a:avLst>
              <a:gd name="adj1" fmla="val 50978"/>
              <a:gd name="adj2" fmla="val 52182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Left Brace 152">
            <a:extLst>
              <a:ext uri="{FF2B5EF4-FFF2-40B4-BE49-F238E27FC236}">
                <a16:creationId xmlns:a16="http://schemas.microsoft.com/office/drawing/2014/main" id="{3D96D4B1-6BFB-46B3-BEB2-E5E3DDFB452F}"/>
              </a:ext>
            </a:extLst>
          </p:cNvPr>
          <p:cNvSpPr/>
          <p:nvPr/>
        </p:nvSpPr>
        <p:spPr>
          <a:xfrm rot="16200000">
            <a:off x="7647663" y="4784862"/>
            <a:ext cx="132398" cy="1570422"/>
          </a:xfrm>
          <a:prstGeom prst="leftBrace">
            <a:avLst>
              <a:gd name="adj1" fmla="val 50978"/>
              <a:gd name="adj2" fmla="val 52182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0DFE3A8-28DD-499E-9D54-3CD57AC67B3D}"/>
              </a:ext>
            </a:extLst>
          </p:cNvPr>
          <p:cNvSpPr txBox="1"/>
          <p:nvPr/>
        </p:nvSpPr>
        <p:spPr>
          <a:xfrm>
            <a:off x="7248162" y="5695998"/>
            <a:ext cx="98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Shuffle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573E9D5-9F9B-4250-A3EB-E913DBDC23CC}"/>
              </a:ext>
            </a:extLst>
          </p:cNvPr>
          <p:cNvSpPr txBox="1"/>
          <p:nvPr/>
        </p:nvSpPr>
        <p:spPr>
          <a:xfrm>
            <a:off x="9613076" y="5695998"/>
            <a:ext cx="98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189363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Related image">
            <a:extLst>
              <a:ext uri="{FF2B5EF4-FFF2-40B4-BE49-F238E27FC236}">
                <a16:creationId xmlns:a16="http://schemas.microsoft.com/office/drawing/2014/main" id="{4589114F-35DD-4AC5-877E-376A55A2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LAB #3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STREAM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PROCESSING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4E9073C-4370-4638-865A-B89E417E4C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ADD996A-8837-4EEE-8B54-FA2405EC25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EDAB04A-C89F-4112-83DF-5CF2726FF3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35A0EC4-882B-4D66-8137-AC0EEA21E7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5F9D7F1-F0E0-48BC-9BD3-ED8F7AE212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F851EB9-C915-4CB0-ACB5-54DA3DF874D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70DE009-0B7C-4F5B-9C07-D08AC63B613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5441796-46E9-45C5-9775-A47CDB47913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33F30F2-7AAF-48C1-B399-081E47FC08F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022CDD9-EBA1-438E-9838-6865E8FD9ED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3054DA5-0AF4-401A-99C6-61FCFD6E905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DDB49F8-C6A7-46ED-A43D-73644AA8400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713708A-B341-4CBF-8443-3DA86CB3D42C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24125DF-9BD9-4874-B7A8-46FF231532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281A381-558A-4936-8A26-A277BBCBAC2E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3EAD8A-0FB1-4489-BD61-BE0F4B866A3D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7F5E4CC-E7A7-40B7-8C9B-19568F24CECC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4B72C7-A7D5-4ADA-9CBD-A3809BBE399B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F6A8B248-009F-4034-B413-EB8BB34BA1E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76808E8-E9DA-4DA7-98A4-F2C18ED5FC52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7E9FDC9-3401-4D86-AEEF-6DFF5DFE4255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14F1962-A665-4356-996D-2D85768096E1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25C22E-DFB2-49C8-A2C7-76619F7C3499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D9A443-B446-44A9-A106-FE867D83BFE5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E2F3B7B-FB17-4B54-82E4-8307772863B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04E9F33-5366-4D03-89A1-45F224CA0FCC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0863EB3-716B-40BD-AF1E-F382244E4EA2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99253D30-1414-42A8-A072-E968A06CD85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2F1B37A5-4233-468C-BE91-53C0C094350D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82AA06F-0534-478B-A50A-A723B782F715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A7F00C-D3B4-4F33-B941-A255C089E3C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D7B6E6-575D-4DAD-8269-BF71F7B4EE2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485861-C813-444C-9CEE-421E4861BE0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617C8DC-A17E-4E13-89C3-2D4D8EA8AA55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F5BE24D-9A8C-4297-9EA5-4B44EDAA49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7362EFB-B05A-44DE-BA3F-AE45282A7AE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6D3F16E-EEB0-4754-9F9C-86B717D1DB7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C87487D-9224-4461-96C1-C785F027CDBA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B91BB3E-6D85-4BF9-AC0F-A618283774B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44B603-2BDA-49B9-87F8-42FFB247A44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4AED8A7-1790-46F5-A9D3-6EF543B8A94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F9FB81A-FB5E-4F98-8CBB-AD7467EEDBD3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3A80012-E118-4CDE-8C6C-9F38ADA333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696C87-557A-4D53-87F4-6A9E6D1FA69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0BC82C7-3641-4DA0-B8CC-9A4529DBF69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F8B9610-7E47-4789-BECE-9DE408737E8E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4DBA7F1-9F68-4765-ADF3-6398327CCD9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2F9B6AC-9706-471C-9309-4AF510BB5B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A595D67-9132-4963-ABEA-2934CC89BCD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229C0B-85BF-4ED2-900A-F4D6ED9F34FA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0A7DC4-163E-418C-9766-6CF33CABEF9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EE86D0B-A214-4641-B046-32F967A324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59773DD-D5E5-48E7-831D-10A91ED336C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DB966C6-E0A6-478D-8ED9-361624986B59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B2B2297-3638-4ADC-8D03-ACDEF9E8B52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74482C-9B49-49AB-AB04-B374CE5A887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1B67A50-B6C9-4D28-8834-80F98FC3337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EA04865-FE18-4131-8A8B-BE6811440A49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01F41D-05CA-4AA0-871D-27FF6FC50D0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8DAF526-B89B-4898-8B9E-197D045E6C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88C837E-198D-4FE9-B5E1-6CC6D0BDE1E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E558ABC-1E60-4D49-89D1-4003CF8E3F14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4892532-488D-4CBD-8DD3-B51B4DE3956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F6F5999-1332-499B-86BE-595B765E09C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15D3B59-E7EA-496B-9BF4-01A13FD2A9A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84C4074-E309-4BA4-9899-CCD2C75D5340}"/>
              </a:ext>
            </a:extLst>
          </p:cNvPr>
          <p:cNvCxnSpPr>
            <a:stCxn id="42" idx="3"/>
            <a:endCxn id="54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81DB8B4-BDE3-40FD-88C6-944DC415F536}"/>
              </a:ext>
            </a:extLst>
          </p:cNvPr>
          <p:cNvCxnSpPr>
            <a:stCxn id="58" idx="3"/>
            <a:endCxn id="62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08FE5D-C8AC-437B-8A1D-573C986FC19E}"/>
              </a:ext>
            </a:extLst>
          </p:cNvPr>
          <p:cNvCxnSpPr>
            <a:stCxn id="50" idx="3"/>
            <a:endCxn id="46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64F3BD6-7E0B-4F34-A365-E16BD2E2679D}"/>
              </a:ext>
            </a:extLst>
          </p:cNvPr>
          <p:cNvCxnSpPr>
            <a:stCxn id="66" idx="1"/>
            <a:endCxn id="70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D69A01B-8410-44B4-91F3-7EE25FDFC7A3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8740694-C4AF-42D1-9638-314D7D495C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8333BC9-4F39-4BAF-B7E7-92B9AB5647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EBE66D1-9D83-4547-9782-97DE6103EB3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96E9B1E-1060-472B-9B80-7AB2106A14AD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216A3-3785-4D4E-936B-2BF5B5ECD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C1B2F34-333D-4CC3-AA2A-852D5E62A5B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5D708D-EA8E-44A3-96DB-56F7ECA186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6C7B8C-1A1B-4AE1-A05C-8664377C506B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4E9C21A-7ADE-464C-B92C-6C0F5B278C2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E9FE85F-16D1-4604-849E-D6AF4F0848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5D8FC2B-03D6-4890-9BD6-4F4D9E1E2A5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9BAA8AD-2757-4490-83BD-972C522C1FBB}"/>
              </a:ext>
            </a:extLst>
          </p:cNvPr>
          <p:cNvCxnSpPr>
            <a:stCxn id="74" idx="3"/>
            <a:endCxn id="82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685F3-22FC-4C3F-BEF0-1139C7441E82}"/>
              </a:ext>
            </a:extLst>
          </p:cNvPr>
          <p:cNvCxnSpPr>
            <a:stCxn id="88" idx="3"/>
            <a:endCxn id="92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AFA1434-F1B5-4C4D-AB01-3592A253D04B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3BAAB7F-69E0-4397-87AF-64A5B7C605C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F57EFE2-18E9-4BA4-8E27-E6076E92C14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B98F795-DD1E-4260-8311-29FE27BAA56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991B0C9-D1A9-418F-B4C0-8EE45A22F932}"/>
              </a:ext>
            </a:extLst>
          </p:cNvPr>
          <p:cNvCxnSpPr>
            <a:stCxn id="96" idx="3"/>
            <a:endCxn id="91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2B8201E-37D4-4FC8-89F4-DEEB57C5213B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17D87C6-2FAF-4948-AD94-A19F0F63AE8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D629184-D7B1-434F-A2F1-4288D19C620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BB23D87-9207-4EB6-AEDC-7E6A373DD3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7253228-6838-4AE0-9767-6E104B495DA8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31FDDD6-68CD-414B-8FD7-31E06FC6A06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EDFD8EE-9ADB-4322-A81A-6B58DCE4858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71285B1-7226-4817-B30B-C9FDC9E721A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95533AE-5023-4564-9879-7E2D68151476}"/>
              </a:ext>
            </a:extLst>
          </p:cNvPr>
          <p:cNvCxnSpPr>
            <a:stCxn id="101" idx="1"/>
            <a:endCxn id="105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F615DC3-116B-46B4-9C0E-23A423A3B330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3B30E45-AE21-47E7-9563-54F31716B22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891391E-32B2-4047-BEEE-F327908FDB1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23908E-AD6D-4DD7-99E4-9792F239545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0AC630C-816A-4566-95F9-32467EDC59A2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230FA97-755C-459E-B6B9-AD8673A246D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778FF06-2833-4874-A601-0AFD2B7BBFC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17613CB-580A-4ABF-BE4F-B7A0D0A395A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0D38188-C14B-441C-8274-00A707573541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A44FFA9-3CAC-440D-876B-5E5AFED183A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71A35CB-E3DE-4F97-823C-F7EEA6D487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537960-7F8D-401D-9C58-6FB463BD113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D90A898-E406-413B-A4F3-4A5E347F0DC1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142C56-CADF-4F61-A2A9-FF67D19EF74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F64923A-BAD3-4AC8-906E-58CF649D63E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D206A75-8DFB-4C8F-B9F1-857368EF084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5E78EC4-B3E5-4CA9-BAC2-87001A719322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E440B1D-D6F3-4AEE-8F48-FA83AA822D7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7ECA905-CDB9-4363-910D-4B40D5F1CC0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9C2198E-571D-4B7A-8226-1B39630D099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D9EE040-80AA-4427-BCAB-7BEE7F59BDED}"/>
              </a:ext>
            </a:extLst>
          </p:cNvPr>
          <p:cNvCxnSpPr>
            <a:stCxn id="114" idx="3"/>
            <a:endCxn id="118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D4A464-0A3C-4A30-BB3F-49CF19939297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7C45A5D-5423-4EAA-9468-81C6D1391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A12F6F3-609E-49A9-998C-1465CB6D8B9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49A1AA5-3A08-493E-AF18-90F52A12E02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F0D5049-ABF9-43F4-9FF1-10D5FD4E0A57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DA1E159-B48D-4243-ABA2-DB07858ECC5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3D6802C-92FE-4E75-B39F-11094A2F090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52168B2-192C-435E-8079-FBFD7A34359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CF07FAA-4111-411D-9F1E-9A2EF339C1DE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F141392-D24E-4EE0-A8AE-8EB1A73E30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4F20022-96EF-4578-A557-70AE95F3BB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90E14E1-B014-4103-A8BC-2406C5D6F01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27BE54B-09B7-4DD9-8A19-3719F3386BAB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3DD722E-ABDE-438D-9C1C-3C3B56904A6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8C97AD6-2A98-46D0-A4B1-7535AB8028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3A599C5-1AAC-4C88-8BA6-4AFDF9698D5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ADEBCE8-F2FA-4A1A-9281-8EFFA63A34A3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59BC2FE-F515-403E-8232-325057E065C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987D64E-48D7-461F-B0DB-727A1FA68CE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889B72C-B1FA-4F5A-AFB7-298F1252A47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D747584-FFD6-42C2-8776-9B51B35B7A87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BF1C73C-CB0A-4E85-8CE9-8FDBF06B75F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95D8782-2B54-4FA6-99AD-169225FF7A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D19799-07C9-4500-929D-7D438961FFA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669C909-B661-43DE-BFA7-B3D43791F58B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57B2F5B-312E-4164-9D47-C7B5BD18937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B702CF2-A2A4-426E-811F-B1963B1BFF4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A027D5F-7BA5-4360-A9F2-5B865804908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7271AB8-CF34-4CB5-8400-54508EC8355B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EDC05FE-7809-4984-9668-A9E63DABCF4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01FA8F4-4936-40E1-8080-23364311637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417A953-CE0B-402C-9FC6-E32A7126218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17554D-D681-4713-A0F3-03EAFE29B425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CBB72C8-0B85-412A-8CB1-DD14E56494F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96E76D7-5893-41DA-9059-A3936BEED1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6084FEE-230C-4C16-BF1B-8A78431D6F4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EDF0FA2-3076-4602-B263-5A740B41C106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2E0699A-52D9-458D-9128-134D99B2174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ED96206-A979-4536-ADCA-5C799761B64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7D572EE4-0C66-4096-B920-9E85F7DCB4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159773C-3965-4E64-8E61-E25C1DE516B2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AEE351E-9084-4CB9-9AA4-ED21ADC5D0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3DA50F-BFDE-47FB-88F8-2AD56143C5B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B4A8A93-FDFB-4382-98A2-0EDB251DA18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402FCDD-270A-481C-BA8F-DE9F961BD8EC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B39DE4A-FE10-420E-BC76-B06EEF9C9AE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29B2023-1A6F-4CF6-B563-6F31F8E4B22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E0A45A0-956C-495D-A3DE-5113DD744ED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F2D1676-EC2C-4091-B7DC-DC5BCC0E1F63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BBF5773-E9AA-4358-87B5-A9FB413FCE8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B69AE3FB-B623-4BCA-B725-B9C0CB831F9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AAD75F3-FFB2-4310-B09B-CF2A0A1C38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A67A2CA-2A29-4727-B4E1-866401F17D09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349D69B-3F7D-44E3-9EF8-1963C56617A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9A85679E-10AE-4630-9A9B-10B2916350D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166C6FA-C231-4D27-80CE-04BFB4C7B50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50DE4D4-E864-44E5-9874-F7C39FC6C249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E9C73C5-A782-42D5-B493-4ECA1A60472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996D79E-689A-44B3-BDBE-7EA96B8C7E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01C50A-C116-4F8A-9F04-974617C32ED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2F2A5EA-5FB7-4A97-9A72-D4B2D803C2CA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2B58D2C-633C-44FA-9DD7-D9015C40D26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D594B21-CEA0-4FA0-BF11-AE62DFEA19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C26AD26-9F74-49C4-93E1-63908F029B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DCA1574-F81F-48EA-A66F-9FD9FD2A7726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022CB08-58BD-48EA-B4A9-3C7E11B5DC6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8DFC592-5656-49B6-8D13-6E7230E3F41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670077D2-FC79-4947-B2B8-BAD36B68A84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FA9D3DD-5D14-4EEF-A6B9-DE4B60AA2B2E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AAF630D4-683B-40C2-8899-E900536D622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402A956-72BD-432D-987A-471FFB516E5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81533840-638A-446C-9F36-FB7D27B90D7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44FAF28-D0B4-4810-AF6D-83C290A29DE6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08907BB-C3CF-4E56-9364-DC18E47B470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3F19FFD-8E45-4592-B0E1-A476AC93C4B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4F86C65-5E9F-4F3C-B3F5-3698B696AA6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A65E057-4E2E-49D9-BCAB-A5379B2A1572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46D11A9-4C9F-488A-802B-9621778B85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8328E90-9520-4D5D-978B-6036E61E313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9E6B8E80-FC38-4FB0-AC35-979CDC8544C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17F4AD99-E632-49EB-AC59-39A2155295AB}"/>
              </a:ext>
            </a:extLst>
          </p:cNvPr>
          <p:cNvCxnSpPr>
            <a:stCxn id="133" idx="3"/>
            <a:endCxn id="135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1F20959B-941F-4509-B812-7F27B660548D}"/>
              </a:ext>
            </a:extLst>
          </p:cNvPr>
          <p:cNvCxnSpPr>
            <a:stCxn id="132" idx="3"/>
            <a:endCxn id="139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1D10E2A5-D71E-4E6E-AF31-D4CD2C90D96E}"/>
              </a:ext>
            </a:extLst>
          </p:cNvPr>
          <p:cNvCxnSpPr>
            <a:stCxn id="143" idx="3"/>
            <a:endCxn id="153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8FA008AE-E30D-4F08-A55B-C3A7E6C8B77F}"/>
              </a:ext>
            </a:extLst>
          </p:cNvPr>
          <p:cNvCxnSpPr>
            <a:stCxn id="201" idx="1"/>
            <a:endCxn id="152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77CDAC1D-DAE1-4357-B281-AF883C4193DD}"/>
              </a:ext>
            </a:extLst>
          </p:cNvPr>
          <p:cNvCxnSpPr>
            <a:stCxn id="149" idx="3"/>
            <a:endCxn id="161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414D5E0D-3781-4C5F-8262-4E6D0EFCDEDF}"/>
              </a:ext>
            </a:extLst>
          </p:cNvPr>
          <p:cNvCxnSpPr>
            <a:stCxn id="159" idx="1"/>
            <a:endCxn id="147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FAB94AB5-A04D-426B-8F6D-E06DFD996667}"/>
              </a:ext>
            </a:extLst>
          </p:cNvPr>
          <p:cNvCxnSpPr>
            <a:cxnSpLocks/>
            <a:stCxn id="148" idx="3"/>
            <a:endCxn id="167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A06B5D42-1A8F-4275-BBD8-8D155D7BDB52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31E87F14-550A-4200-9332-436A73CAA923}"/>
              </a:ext>
            </a:extLst>
          </p:cNvPr>
          <p:cNvCxnSpPr>
            <a:stCxn id="181" idx="1"/>
            <a:endCxn id="177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707EFC8-85AA-4302-B6C9-12ACED652E59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0AE0891-F58A-4AAF-AA1F-D6E67FD3D5C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127E16E-809E-4FD6-AD2E-941BFBBB60E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FA6062D3-FBA1-4DAD-963A-1F89A376DB94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121B0054-C0B3-4AF6-A680-61FD75C8BE93}"/>
              </a:ext>
            </a:extLst>
          </p:cNvPr>
          <p:cNvCxnSpPr>
            <a:stCxn id="112" idx="3"/>
            <a:endCxn id="220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F1B7C936-77C5-42C5-98CA-AABAFB2F7692}"/>
              </a:ext>
            </a:extLst>
          </p:cNvPr>
          <p:cNvCxnSpPr>
            <a:cxnSpLocks/>
            <a:stCxn id="208" idx="3"/>
            <a:endCxn id="171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899A4A50-DDAB-4955-97E5-6D82673A9927}"/>
              </a:ext>
            </a:extLst>
          </p:cNvPr>
          <p:cNvCxnSpPr>
            <a:stCxn id="187" idx="1"/>
            <a:endCxn id="183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887E8D08-2F52-4308-B1C7-84BA7523D069}"/>
              </a:ext>
            </a:extLst>
          </p:cNvPr>
          <p:cNvCxnSpPr>
            <a:stCxn id="195" idx="1"/>
            <a:endCxn id="191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B24C28A-782D-46A9-8927-10D4D4F9F73D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8BA69153-3D69-44AC-9AF3-9822EDC4CEB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07D8EB8-6789-4AB3-8618-12D1FBB1FD65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793B535-4F97-4B85-9470-0B526DF26D5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13B5101-25F5-4111-8A74-6BFFAA434B2E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3D5DD67-B77C-4743-B1B5-F31E5A5CA8A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C55F2CB-7986-4BE0-B074-1C5B503A16D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38E23E07-B011-4DB9-A6C3-2B633E721E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C136AAC0-B213-41DF-8456-215446DB8BC7}"/>
              </a:ext>
            </a:extLst>
          </p:cNvPr>
          <p:cNvCxnSpPr>
            <a:endCxn id="155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C5EF16A-ECEF-451C-954A-911495EB4DDF}"/>
              </a:ext>
            </a:extLst>
          </p:cNvPr>
          <p:cNvCxnSpPr>
            <a:stCxn id="232" idx="1"/>
            <a:endCxn id="163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58C40BC-4BA8-48DF-8482-9FC9BE0839D8}"/>
              </a:ext>
            </a:extLst>
          </p:cNvPr>
          <p:cNvCxnSpPr>
            <a:stCxn id="126" idx="1"/>
            <a:endCxn id="122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414CF8D-7B03-4EB9-9490-FC0905D4850E}"/>
              </a:ext>
            </a:extLst>
          </p:cNvPr>
          <p:cNvCxnSpPr>
            <a:cxnSpLocks/>
            <a:stCxn id="199" idx="1"/>
            <a:endCxn id="203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9453F62D-142C-4C22-B1A0-24B3B44871BC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9B278FA-E0DD-4DA0-BCD4-07CB31DEADF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7CF90CAE-C656-4367-9003-AE8CC92A1FB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E8042E42-2A21-46A5-B7F1-CFB8D5A6E00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0145C49-532A-4800-9B56-2040766B7A41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A5DECA4-9AB2-4D0D-8A29-C798168F0F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290843CE-ACBF-45AB-8993-73F25F0D91E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A3E475CE-262E-449C-A816-6A68D1CD8D2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BB805F67-6607-4413-9EE2-ACA1936FFDC4}"/>
              </a:ext>
            </a:extLst>
          </p:cNvPr>
          <p:cNvCxnSpPr>
            <a:cxnSpLocks/>
            <a:stCxn id="240" idx="3"/>
            <a:endCxn id="244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8A3D2A7-43FC-4E30-A9B9-66A7A7CE068D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88F70ECE-9784-4BAD-BD80-CF526509B1C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1CD6C60-5EEA-449E-A5FF-7F1C9D67591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DF30E474-DB1C-4FA6-9A0E-C72246CABEA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2" name="Connector: Elbow 251">
            <a:extLst>
              <a:ext uri="{FF2B5EF4-FFF2-40B4-BE49-F238E27FC236}">
                <a16:creationId xmlns:a16="http://schemas.microsoft.com/office/drawing/2014/main" id="{24EC44A5-E274-41EA-989D-3752CADC110E}"/>
              </a:ext>
            </a:extLst>
          </p:cNvPr>
          <p:cNvCxnSpPr>
            <a:stCxn id="209" idx="3"/>
            <a:endCxn id="249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6EF56C9-413B-4D20-B884-D39FE2D878C3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31EC9E1-A65F-4509-9093-4D9FE7C5501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5FAAC9E-E401-452E-A0E4-DE65E5C9259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AEF540D-94D5-420D-B9E3-636B623847C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7" name="Connector: Elbow 256">
            <a:extLst>
              <a:ext uri="{FF2B5EF4-FFF2-40B4-BE49-F238E27FC236}">
                <a16:creationId xmlns:a16="http://schemas.microsoft.com/office/drawing/2014/main" id="{173E9E3F-9E48-4403-B640-5B42C82554D8}"/>
              </a:ext>
            </a:extLst>
          </p:cNvPr>
          <p:cNvCxnSpPr>
            <a:stCxn id="254" idx="3"/>
            <a:endCxn id="180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68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Image result for big data">
            <a:extLst>
              <a:ext uri="{FF2B5EF4-FFF2-40B4-BE49-F238E27FC236}">
                <a16:creationId xmlns:a16="http://schemas.microsoft.com/office/drawing/2014/main" id="{D999BFAD-947E-4C28-9593-B5D14417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STREAMING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Real-time / near real-time processing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metadata derived from stream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Time windowed operations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Build and define streaming topology</a:t>
            </a:r>
          </a:p>
        </p:txBody>
      </p:sp>
    </p:spTree>
    <p:extLst>
      <p:ext uri="{BB962C8B-B14F-4D97-AF65-F5344CB8AC3E}">
        <p14:creationId xmlns:p14="http://schemas.microsoft.com/office/powerpoint/2010/main" val="118089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big data">
            <a:extLst>
              <a:ext uri="{FF2B5EF4-FFF2-40B4-BE49-F238E27FC236}">
                <a16:creationId xmlns:a16="http://schemas.microsoft.com/office/drawing/2014/main" id="{95ED8E17-06C3-4E90-8AF8-AF868E72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TEMPORAL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WINDOWS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E6CC4C-A2A5-4256-8ACF-3027E64F6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610256"/>
              </p:ext>
            </p:extLst>
          </p:nvPr>
        </p:nvGraphicFramePr>
        <p:xfrm>
          <a:off x="4832426" y="126122"/>
          <a:ext cx="7167895" cy="2110388"/>
        </p:xfrm>
        <a:graphic>
          <a:graphicData uri="http://schemas.openxmlformats.org/drawingml/2006/table">
            <a:tbl>
              <a:tblPr firstRow="1" bandRow="1"/>
              <a:tblGrid>
                <a:gridCol w="7167895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Tumbling Window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Process a batch every X units of time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365125" lvl="1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Perform a function against discreet stream segments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CE80FF1-4E1B-400F-BB3A-6855E056E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7961"/>
              </p:ext>
            </p:extLst>
          </p:nvPr>
        </p:nvGraphicFramePr>
        <p:xfrm>
          <a:off x="4832426" y="2362631"/>
          <a:ext cx="7167889" cy="2110388"/>
        </p:xfrm>
        <a:graphic>
          <a:graphicData uri="http://schemas.openxmlformats.org/drawingml/2006/table">
            <a:tbl>
              <a:tblPr firstRow="1" bandRow="1"/>
              <a:tblGrid>
                <a:gridCol w="7167889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Hopping Window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Process a batch of X units duration every Y units of time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365125" lvl="1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Perform a function against overlapping stream segments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6843083-0566-4A11-85ED-847CE23A1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69273"/>
              </p:ext>
            </p:extLst>
          </p:nvPr>
        </p:nvGraphicFramePr>
        <p:xfrm>
          <a:off x="4832427" y="4599140"/>
          <a:ext cx="7167888" cy="2110388"/>
        </p:xfrm>
        <a:graphic>
          <a:graphicData uri="http://schemas.openxmlformats.org/drawingml/2006/table">
            <a:tbl>
              <a:tblPr firstRow="1" bandRow="1"/>
              <a:tblGrid>
                <a:gridCol w="71678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Sliding Window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Process a batch of X units duration for every element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365125" lvl="1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Perform a function against uniform segments, only when elements arrive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4B787FBB-97ED-41FE-AE87-BF352A099370}"/>
              </a:ext>
            </a:extLst>
          </p:cNvPr>
          <p:cNvGrpSpPr/>
          <p:nvPr/>
        </p:nvGrpSpPr>
        <p:grpSpPr>
          <a:xfrm>
            <a:off x="5258390" y="975817"/>
            <a:ext cx="6315959" cy="180090"/>
            <a:chOff x="1178350" y="2195127"/>
            <a:chExt cx="8107051" cy="2311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E49660-3C3C-422E-A5BC-6E1CC23C9E0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350" y="2310200"/>
              <a:ext cx="8107051" cy="0"/>
            </a:xfrm>
            <a:prstGeom prst="lin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58924F-EE61-422B-9BDF-C06BFD11F87E}"/>
                </a:ext>
              </a:extLst>
            </p:cNvPr>
            <p:cNvSpPr/>
            <p:nvPr/>
          </p:nvSpPr>
          <p:spPr>
            <a:xfrm>
              <a:off x="2719631" y="2195511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5</a:t>
              </a:r>
              <a:endParaRPr lang="en-GB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B843EB4-2DC3-4D3D-A867-C2593030F65F}"/>
                </a:ext>
              </a:extLst>
            </p:cNvPr>
            <p:cNvSpPr/>
            <p:nvPr/>
          </p:nvSpPr>
          <p:spPr>
            <a:xfrm>
              <a:off x="391055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10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67F7AB9-BE5A-4B64-B2F6-899C9F4F69A3}"/>
                </a:ext>
              </a:extLst>
            </p:cNvPr>
            <p:cNvSpPr/>
            <p:nvPr/>
          </p:nvSpPr>
          <p:spPr>
            <a:xfrm>
              <a:off x="510147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CEBF7D0-2129-4687-BE1D-0A0538CB3036}"/>
                </a:ext>
              </a:extLst>
            </p:cNvPr>
            <p:cNvSpPr/>
            <p:nvPr/>
          </p:nvSpPr>
          <p:spPr>
            <a:xfrm>
              <a:off x="629239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20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1261F7-8C9A-4757-99DE-58FC53A1F607}"/>
                </a:ext>
              </a:extLst>
            </p:cNvPr>
            <p:cNvSpPr/>
            <p:nvPr/>
          </p:nvSpPr>
          <p:spPr>
            <a:xfrm>
              <a:off x="748331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25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66AFEF5-037B-451F-9A60-A9589ECDCEE0}"/>
                </a:ext>
              </a:extLst>
            </p:cNvPr>
            <p:cNvSpPr/>
            <p:nvPr/>
          </p:nvSpPr>
          <p:spPr>
            <a:xfrm>
              <a:off x="1528711" y="2195128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0</a:t>
              </a:r>
              <a:endParaRPr lang="en-GB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28ACCCB-9974-4C5B-AE2D-662918992455}"/>
                </a:ext>
              </a:extLst>
            </p:cNvPr>
            <p:cNvSpPr/>
            <p:nvPr/>
          </p:nvSpPr>
          <p:spPr>
            <a:xfrm>
              <a:off x="8674231" y="2195127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30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21AA07-2B84-43E7-A356-ABB5AC92D7B2}"/>
              </a:ext>
            </a:extLst>
          </p:cNvPr>
          <p:cNvGrpSpPr/>
          <p:nvPr/>
        </p:nvGrpSpPr>
        <p:grpSpPr>
          <a:xfrm>
            <a:off x="5248725" y="3222693"/>
            <a:ext cx="6315959" cy="180090"/>
            <a:chOff x="1178350" y="2195127"/>
            <a:chExt cx="8107051" cy="2311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C7B74A-55E3-4303-97B0-21EB35AB5BA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350" y="2310200"/>
              <a:ext cx="8107051" cy="0"/>
            </a:xfrm>
            <a:prstGeom prst="lin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7813BDC-79DA-4FFF-8717-EB57C0439349}"/>
                </a:ext>
              </a:extLst>
            </p:cNvPr>
            <p:cNvSpPr/>
            <p:nvPr/>
          </p:nvSpPr>
          <p:spPr>
            <a:xfrm>
              <a:off x="2719631" y="2195511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5</a:t>
              </a:r>
              <a:endParaRPr lang="en-GB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F960832-776E-403A-BDD7-C4D0F847EAD5}"/>
                </a:ext>
              </a:extLst>
            </p:cNvPr>
            <p:cNvSpPr/>
            <p:nvPr/>
          </p:nvSpPr>
          <p:spPr>
            <a:xfrm>
              <a:off x="391055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2FB719F-6F96-4D11-B12A-280D0651FFEB}"/>
                </a:ext>
              </a:extLst>
            </p:cNvPr>
            <p:cNvSpPr/>
            <p:nvPr/>
          </p:nvSpPr>
          <p:spPr>
            <a:xfrm>
              <a:off x="510147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591CCC-DC3C-4E02-B180-36453B374614}"/>
                </a:ext>
              </a:extLst>
            </p:cNvPr>
            <p:cNvSpPr/>
            <p:nvPr/>
          </p:nvSpPr>
          <p:spPr>
            <a:xfrm>
              <a:off x="629239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20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3FA5E95-D199-40B8-9227-96D0D4608FDB}"/>
                </a:ext>
              </a:extLst>
            </p:cNvPr>
            <p:cNvSpPr/>
            <p:nvPr/>
          </p:nvSpPr>
          <p:spPr>
            <a:xfrm>
              <a:off x="748331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25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4BB0703-6D7B-4D2D-8421-AC222563FAD5}"/>
                </a:ext>
              </a:extLst>
            </p:cNvPr>
            <p:cNvSpPr/>
            <p:nvPr/>
          </p:nvSpPr>
          <p:spPr>
            <a:xfrm>
              <a:off x="1528711" y="2195128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0</a:t>
              </a:r>
              <a:endParaRPr lang="en-GB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0CE0561-5830-4CD2-BB1B-50D8F17E3274}"/>
                </a:ext>
              </a:extLst>
            </p:cNvPr>
            <p:cNvSpPr/>
            <p:nvPr/>
          </p:nvSpPr>
          <p:spPr>
            <a:xfrm>
              <a:off x="8674231" y="2195127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30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89ECC2-0CA1-46EE-ABF7-5AE1BDC54A61}"/>
              </a:ext>
            </a:extLst>
          </p:cNvPr>
          <p:cNvGrpSpPr/>
          <p:nvPr/>
        </p:nvGrpSpPr>
        <p:grpSpPr>
          <a:xfrm>
            <a:off x="5262707" y="5485419"/>
            <a:ext cx="6315959" cy="180090"/>
            <a:chOff x="1178350" y="2195127"/>
            <a:chExt cx="8107051" cy="23116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6065F90-9136-4272-9FDB-EE6B38822B82}"/>
                </a:ext>
              </a:extLst>
            </p:cNvPr>
            <p:cNvCxnSpPr>
              <a:cxnSpLocks/>
            </p:cNvCxnSpPr>
            <p:nvPr/>
          </p:nvCxnSpPr>
          <p:spPr>
            <a:xfrm>
              <a:off x="1178350" y="2310200"/>
              <a:ext cx="8107051" cy="0"/>
            </a:xfrm>
            <a:prstGeom prst="lin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2EBBC7E-D3AA-4FD9-93EE-9B69DC161443}"/>
                </a:ext>
              </a:extLst>
            </p:cNvPr>
            <p:cNvSpPr/>
            <p:nvPr/>
          </p:nvSpPr>
          <p:spPr>
            <a:xfrm>
              <a:off x="2719631" y="2195511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5</a:t>
              </a:r>
              <a:endParaRPr lang="en-GB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72866E-41D2-4D42-A2AA-8EAF6F6673B5}"/>
                </a:ext>
              </a:extLst>
            </p:cNvPr>
            <p:cNvSpPr/>
            <p:nvPr/>
          </p:nvSpPr>
          <p:spPr>
            <a:xfrm>
              <a:off x="391055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D84A749-F49C-46BE-A43F-35FFA5D052C1}"/>
                </a:ext>
              </a:extLst>
            </p:cNvPr>
            <p:cNvSpPr/>
            <p:nvPr/>
          </p:nvSpPr>
          <p:spPr>
            <a:xfrm>
              <a:off x="510147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15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0308D0C-5731-435D-8EB7-361CB2EB8579}"/>
                </a:ext>
              </a:extLst>
            </p:cNvPr>
            <p:cNvSpPr/>
            <p:nvPr/>
          </p:nvSpPr>
          <p:spPr>
            <a:xfrm>
              <a:off x="629239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20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559150B-1B39-453C-85CF-8E038ACAFE22}"/>
                </a:ext>
              </a:extLst>
            </p:cNvPr>
            <p:cNvSpPr/>
            <p:nvPr/>
          </p:nvSpPr>
          <p:spPr>
            <a:xfrm>
              <a:off x="7483311" y="2196144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25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850BA58-E8ED-4E63-9337-A1931DD7339B}"/>
                </a:ext>
              </a:extLst>
            </p:cNvPr>
            <p:cNvSpPr/>
            <p:nvPr/>
          </p:nvSpPr>
          <p:spPr>
            <a:xfrm>
              <a:off x="1528711" y="2195128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0</a:t>
              </a:r>
              <a:endParaRPr lang="en-GB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631C42E-EC33-4AFC-86D7-1899FBAE88FE}"/>
                </a:ext>
              </a:extLst>
            </p:cNvPr>
            <p:cNvSpPr/>
            <p:nvPr/>
          </p:nvSpPr>
          <p:spPr>
            <a:xfrm>
              <a:off x="8674231" y="2195127"/>
              <a:ext cx="248239" cy="23014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/>
                <a:t>30</a:t>
              </a: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A3E7CCB-46A3-4F7D-BD59-F109904B1D48}"/>
              </a:ext>
            </a:extLst>
          </p:cNvPr>
          <p:cNvSpPr/>
          <p:nvPr/>
        </p:nvSpPr>
        <p:spPr>
          <a:xfrm>
            <a:off x="5618375" y="1310326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96ADF34-5787-40C5-88CB-C5896124E271}"/>
              </a:ext>
            </a:extLst>
          </p:cNvPr>
          <p:cNvSpPr/>
          <p:nvPr/>
        </p:nvSpPr>
        <p:spPr>
          <a:xfrm>
            <a:off x="7472537" y="1488795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D4E5D73-2133-41D4-9108-52A2EE0C6872}"/>
              </a:ext>
            </a:extLst>
          </p:cNvPr>
          <p:cNvSpPr/>
          <p:nvPr/>
        </p:nvSpPr>
        <p:spPr>
          <a:xfrm>
            <a:off x="9339283" y="1661013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594E39C-3E4A-4A11-AA92-2E3601CEF43C}"/>
              </a:ext>
            </a:extLst>
          </p:cNvPr>
          <p:cNvSpPr/>
          <p:nvPr/>
        </p:nvSpPr>
        <p:spPr>
          <a:xfrm>
            <a:off x="5615456" y="3490850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EC17B3B-0B4C-4CC9-BE5E-A25339172AB4}"/>
              </a:ext>
            </a:extLst>
          </p:cNvPr>
          <p:cNvSpPr/>
          <p:nvPr/>
        </p:nvSpPr>
        <p:spPr>
          <a:xfrm>
            <a:off x="6554392" y="3703878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E130C10-79D8-4547-B3B1-52BBA787D765}"/>
              </a:ext>
            </a:extLst>
          </p:cNvPr>
          <p:cNvSpPr/>
          <p:nvPr/>
        </p:nvSpPr>
        <p:spPr>
          <a:xfrm>
            <a:off x="7472536" y="3923248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95AEC51-6F22-4A9C-A8AB-196540158144}"/>
              </a:ext>
            </a:extLst>
          </p:cNvPr>
          <p:cNvSpPr/>
          <p:nvPr/>
        </p:nvSpPr>
        <p:spPr>
          <a:xfrm>
            <a:off x="5914940" y="5714425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FF0E443-7E52-4E7E-88BB-F04712E59953}"/>
              </a:ext>
            </a:extLst>
          </p:cNvPr>
          <p:cNvSpPr/>
          <p:nvPr/>
        </p:nvSpPr>
        <p:spPr>
          <a:xfrm>
            <a:off x="8687992" y="5893647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4F34ECB-7775-4453-803E-B94C03B0F700}"/>
              </a:ext>
            </a:extLst>
          </p:cNvPr>
          <p:cNvSpPr/>
          <p:nvPr/>
        </p:nvSpPr>
        <p:spPr>
          <a:xfrm>
            <a:off x="9010075" y="6109379"/>
            <a:ext cx="1857081" cy="179222"/>
          </a:xfrm>
          <a:prstGeom prst="roundRect">
            <a:avLst/>
          </a:prstGeom>
          <a:solidFill>
            <a:srgbClr val="FFC000">
              <a:alpha val="55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839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BF7BF-4BDC-4838-ADC8-A96FEBF99D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RESULTS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Analytic </a:t>
            </a:r>
            <a:r>
              <a:rPr lang="en-US" sz="2000" dirty="0" err="1">
                <a:solidFill>
                  <a:srgbClr val="FFFFFF"/>
                </a:solidFill>
              </a:rPr>
              <a:t>datacentres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sets to serve specific queries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Star schema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Multi-dimensional cube</a:t>
            </a:r>
          </a:p>
        </p:txBody>
      </p:sp>
    </p:spTree>
    <p:extLst>
      <p:ext uri="{BB962C8B-B14F-4D97-AF65-F5344CB8AC3E}">
        <p14:creationId xmlns:p14="http://schemas.microsoft.com/office/powerpoint/2010/main" val="353042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Image result for space blue">
            <a:extLst>
              <a:ext uri="{FF2B5EF4-FFF2-40B4-BE49-F238E27FC236}">
                <a16:creationId xmlns:a16="http://schemas.microsoft.com/office/drawing/2014/main" id="{482677D7-5F38-4B93-A140-44BF6A8D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LAB #4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INTELLIGENT</a:t>
            </a:r>
            <a:b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</a:br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VISUALISATION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068FA84E-0083-4CE1-976C-1096A49E4A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A57A6D0-C43A-469D-B673-B2A3A35027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D98DF25-BB3F-461C-BECB-DA2CF623FF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632765C-3ED6-4A1F-9107-C9D35A4953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5117D-D352-48C1-A47B-6C584FF3C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26EB121-DEFC-4C52-9559-1CF117C5F1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A3A8D7-830E-42B9-ACDC-F50A185394D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713E9E3-A317-42BA-BBC2-00C02501186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61BF238-8B3F-4E35-85BE-CBBAB69F572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9BF27E6-1507-4CCD-82F6-7FCDF992FF2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828A139-A6F2-493F-944D-2C4BA1A9672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5285928-44DD-4441-BEF8-C576C220F3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9952AE4-F7F8-4D94-A728-6563A625CADE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5B7CA8F-A705-4B49-8EAF-6EEE95DFA5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2E3FF27-9619-4495-973B-13BC784CEE6C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A2AA44-DD7F-46B6-B00F-0214B65D5E52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1018-6452-422B-A485-B4E4DFEBBFC9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C063271-4F8F-493A-98FA-47ADDEE1C9FA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241EA97-6B67-4195-9E4F-91E32B664CA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C99448B-147C-4C79-91B8-A675580E8C47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ADE72D-3B00-4BC6-A944-0F222FBEE503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1D6C992-6F41-4A3F-A79F-263BD5915463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0CF5C9-3080-416C-89D4-2F3894518383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C06BD-DBEF-4404-9E15-87F01EBD81CD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  <a:solidFill>
            <a:srgbClr val="00B0F0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DE743B-DF87-495F-889E-0F53666715AC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06" cap="flat">
              <a:solidFill>
                <a:srgbClr val="00B0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E9FA55-16D0-49C4-91DA-13EA5483178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solidFill>
                <a:srgbClr val="00B0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8EB1332-27CC-4F47-8B38-EE92C149EB4B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solidFill>
                <a:srgbClr val="00B0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0B378FEA-6523-406D-BBA2-5A7CF95967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1A190E3-8B1B-4F16-92E7-F961B5B016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9EB0D5A-1162-4F5A-AE4B-25674221D69A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6C03D6-41AA-4F4B-83E5-F66308B385D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8A264A-F077-4AE4-A57E-1ACFB188006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2D6E62-195B-417D-91BA-61CE5E03A9B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4AA6B4-402E-4239-BC48-2460DAFFA58D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F9721B3-5C05-4867-93A9-A51F00AC817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695DF6C-F4D9-4CE5-8481-EDD46E8141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F81042-28FB-46B5-8B84-187DCCBB4AC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36184F-A6CA-4513-A310-10DB1B049429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77C000-671E-43E5-BE2F-7FDF6C9D5BF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189AC2B-8F40-4EE5-B3D6-10BB06CC65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A8F3ADA-C69F-484A-91B1-6C3CE05347C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A04A4E-C88C-45BF-A8BF-EDC1DE61DB0B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A37665-8414-4649-916E-0F0E4034853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56D2D2-EE1F-49A4-A56B-F2B13B8E434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1BE8F65-E0AF-4463-8993-E055DDAAE0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EE7FF91-2921-45AE-90CD-7F61F2D0B5EA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DEFF17A-F41F-478E-AEB1-A5DF14CD66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17B4BDB-B7AD-48FB-AB16-D4A36283EEF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490A6A3-BB52-4DFB-8996-EAE1689307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ECA12F-3CE5-4882-B785-F1BBDB93438C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E4941A-A7FF-4808-B046-3E30EE31C57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222FCEA-14CF-436F-862D-478BD45AD39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D97845A-2794-4BC0-90E4-00B8D9B86EB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F47E78A-B33F-4A5C-A4F0-449B3AE5A4CA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F8D7C7-1A78-4CE4-858D-130C1EA17AB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3D66FCD-AB78-468E-9C52-877E8854D5E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2761CA0-98B5-4E73-BC98-466929D2381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C6E78B2-3604-4D99-9990-681F9906555E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AA22479-2461-4F2B-BD00-E319C038111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B5EEFA1-9A9F-45E2-AABD-33703AF7D59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53BBA09-202D-47E1-9584-C833CF552AB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BF297D1-0D10-41C3-9089-9B24372BD284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51ECFA4-7EF8-41D4-AF3E-960F34F46A1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F2E623-6DE5-4785-9FAF-BF545C5401E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9FADDD1-81FD-4AED-96AC-7D3CEC4BBA0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09AA90E-94ED-44CE-8F91-EC6B563FDBA9}"/>
              </a:ext>
            </a:extLst>
          </p:cNvPr>
          <p:cNvCxnSpPr>
            <a:stCxn id="42" idx="3"/>
            <a:endCxn id="54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0C2C356-E183-4FFD-872B-CE0DCF06795A}"/>
              </a:ext>
            </a:extLst>
          </p:cNvPr>
          <p:cNvCxnSpPr>
            <a:stCxn id="58" idx="3"/>
            <a:endCxn id="62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825B561-0719-447B-BD68-EF4A8FE52BE0}"/>
              </a:ext>
            </a:extLst>
          </p:cNvPr>
          <p:cNvCxnSpPr>
            <a:stCxn id="50" idx="3"/>
            <a:endCxn id="46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8E28DC3-E96A-4EFD-94A5-596AF36DF2CC}"/>
              </a:ext>
            </a:extLst>
          </p:cNvPr>
          <p:cNvCxnSpPr>
            <a:stCxn id="66" idx="1"/>
            <a:endCxn id="70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B64D162-00D5-41F6-8E22-907FA6357C3F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8E2D2C-0F9C-4BDF-A7E7-149C91057BA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938529D-F5AD-406C-9BC8-ABD1A8F5956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766CE25-EED5-452A-B23B-7165D876CC4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EA299D1-2309-429A-B79A-2CF6EF1B88DD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BB40A16-57A7-48AB-859A-435D51C4C62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13611C2-0240-40CB-AE4A-718038E9E95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84915B4-4831-4BD0-BA28-E7A20A13A87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02AD53F-C9E9-4945-8D86-4B3256AA542C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443118B-20F7-4482-BBFA-2483A175C94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359FBB8-465D-48E7-877B-9074A67C4C4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CE1073A-99A2-480D-BE2E-866B53343FC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B67B38-B4B7-495A-AEE1-EDE930717E1E}"/>
              </a:ext>
            </a:extLst>
          </p:cNvPr>
          <p:cNvCxnSpPr>
            <a:stCxn id="74" idx="3"/>
            <a:endCxn id="82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BA3C45-D06A-4DAF-961D-3CFDBD16E336}"/>
              </a:ext>
            </a:extLst>
          </p:cNvPr>
          <p:cNvCxnSpPr>
            <a:stCxn id="88" idx="3"/>
            <a:endCxn id="92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47F4705-B687-4E3E-AE91-7A1D887D3E56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782687B-B134-4E2E-870B-F97555D826F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FAD770F-A3D6-4DC2-9483-0FF77D7FC62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7A54F78-B103-42CE-B1FA-28316D0CCB8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20B5D7CB-6215-4069-825D-DAB6BB250A27}"/>
              </a:ext>
            </a:extLst>
          </p:cNvPr>
          <p:cNvCxnSpPr>
            <a:stCxn id="96" idx="3"/>
            <a:endCxn id="91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5A5223A-1451-4323-91F2-3D6A8EBD06BC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09CDDFF-F7A8-40ED-B698-6F717DC9144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DBC3037-26BF-4070-A784-D8FB74B6DC5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D930E7B-16CF-48E7-8BBA-CB9E3F43A29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41414E7-2B36-4E48-AAF3-DDCA550911B9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B7414FE-17B1-421B-87AE-A3689255DC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D4BA862-E78F-438B-BE95-67562DF1DD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D289D57-67BC-4715-8B2D-0D2919F7293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5EDE26A-DD21-4AF1-8E74-EAD0876AE318}"/>
              </a:ext>
            </a:extLst>
          </p:cNvPr>
          <p:cNvCxnSpPr>
            <a:stCxn id="101" idx="1"/>
            <a:endCxn id="105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212DFB8-3346-43BF-A2E4-D646B949CB8A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8998641-D31C-4653-8A8E-CF8D4ABDFE6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EEFBE0A-0F9E-49F9-A9F1-76E845D6E4F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E9C6240-0B5E-43ED-AD68-8CA4A11F274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4EB0664-46F4-43C6-BD0A-824A6E0BCC4F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8362F49-906E-4879-8DF2-153EFDC7895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03C9451-945B-4EDB-A2F6-E64EF30A4C2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5BE05DA-E2C2-4259-8BCA-4A28C57DF45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09622B-BCA6-4E80-87F0-0F9E1AF32A9D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E729FC8-6F6A-4853-84B0-BEBC38581D2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B0AEBC5-1980-485D-9FF5-31EFF34728B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4D500CA-FD88-46BB-BEE8-81F95178AA7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3A2C0A3-BC85-44BF-A145-34F8514B1188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A76FCDD-28BA-4F62-A891-C4F9D38FA03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FE4F944-A791-4F1C-A476-B95282F679B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8DA542A-A596-4F5F-A02B-5BA8EEB46FAB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9F85B42-C09E-4A03-A133-68C70A794ECC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E62A468-5961-4BE4-932E-D36DF462329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8989845-5774-47D6-BDE6-7887935DC13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7540773-EF28-46E6-B50D-96E517763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6561C72-5D1C-4C62-BBCD-A3DBB0F82ADB}"/>
              </a:ext>
            </a:extLst>
          </p:cNvPr>
          <p:cNvCxnSpPr>
            <a:stCxn id="114" idx="3"/>
            <a:endCxn id="118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DF46C9D-1988-4213-B310-73112B7E3C8F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9112203-9EAB-425A-B6FA-FB4D6ECDFF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6F6C766-913D-4D6E-8415-38DD04654DC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8356C16-D257-4467-9B39-8564EE0CA26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86B911F-B8DA-48C7-9562-50E3F94CE9B5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CBE5DA3-6338-484D-A706-AFD8B5E22DA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276832A-8669-4AEC-B72F-C11B75F2825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EC52853-AF4F-4846-A703-049DBF9C427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4A98E77-0834-446A-B581-F919B4153F90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971BC3D-2149-42C3-B369-EE8E47FF5B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250C123-1673-4BF2-A59F-248FAD3D628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D4D1ABD-BBE0-40F6-BD04-5732F074602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85A2058-657E-4BFB-B812-71A7B9B78C83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402ED85-0A82-4A98-AB7E-52A8FBF44FF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614F4D-EE28-4955-A599-DD2F74AAD49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E3537E2-4713-4B9A-91BA-D469E5B3BAD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9903944-7653-4B0D-BFC3-D08D1C3917AC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02DF53A-1C63-450A-87BF-DF98C016CDE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BE7E3AA-F3AD-4129-9698-6046E663FB5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D878AE2-4433-4F2D-9643-9EBE7C23DFE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94CB40D-E0C5-42A4-9B93-5E08CFEDBC82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89D6393-97E4-467E-859A-3D665CFAAE1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CF67BF2-DA7C-49D8-873E-3B3F2F498EE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C3EB810-1468-4AB3-833B-4BE2F8EB651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913897C-1C90-4243-BB78-BCCDD20C0770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88553D8-2812-4E59-84E6-EAB44B623DC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2FB6CD4-0620-4DDE-B5D4-187EF6498FE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04D40B4-1C10-48C0-BD83-F8DF288612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5712E56-B2A4-4098-9690-F77004FA7A3E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AE7FF35-89CD-4F1D-8A93-CF5BEC6BEE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FC34CF89-CB99-4AA3-91C7-21C3367E76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37F35F7-CD63-4481-83F2-6DE4ABB37EC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730EA3-1609-4034-80A3-6149F42EEDC6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C89905B-F3AF-43E6-8784-1C61F5F369D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34EF70C9-BC17-43A8-BE39-1F656FAC0AF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73B61B-47CD-4394-8152-78BDDC1698F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87E3701-BF90-414A-8A77-7945AC1DDC3B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E08216D-B547-436B-830B-5D0934F359A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097C5D8-7700-4B56-A564-47E8F3FDFE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816ECFC-F373-4E2C-990A-73EDADEF326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01DD3F1-1EF2-4C4B-A021-36675D563684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E43260A-B05A-4AC9-81D7-8BB58A0FFA4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C59D84F-16D7-4E49-8DA2-09727DAF2C5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7B09BC6-7EDF-4158-9374-61B6294B845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D470BFA-4FBD-496C-A0D5-F59595B76EB5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D7A8494-13A7-4C8B-9F82-97086BC875FA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B1A183F-B007-4577-B759-4DD9A072E1C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B0A2230-CEA0-44B5-9E90-AB99346D8B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5904C78-F640-42DD-9203-A9A6E495422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A281A56-979C-40E4-B909-04522C5AF09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1C07BE0-D2DE-4A75-8942-678CC3617D3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CE9290A-98D8-49C6-BE1B-76FF8335A6C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3B82586-E845-40F6-BBF7-9E08EFB318AA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93FA2CB-B78E-470E-98E8-5779A9D0118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68ECA1D-9E57-4145-BD76-F9DDF47EED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7A658F78-FCB8-4F8E-8801-34615BE38A2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DC2118F-3892-4E81-AA70-A5781AC2501C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4E6DD4B-215D-4853-B870-946607C8BB9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5FF117A-490E-4E2D-BC18-F2A0B5FC3C4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4EE3285F-E756-436D-B48C-5E4A93377F0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6694D4B-DEAC-4B1E-8B95-F5DE2983953D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1A522DF9-3DCD-4E26-92FF-E4336799120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324704F-641D-4B8A-8379-50F6F823694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6CC9A98-091C-49AE-8099-D2B280274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F862789-3D3E-4FAE-866D-04C0BEDB584F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68153DB2-8EA6-41CE-AA59-0D06B316DC9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56B6081B-2F6C-4F49-A51D-6B8E0D110BD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EB0765EA-2FF8-4C2D-A0AF-BBA4A8977A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BB95EFF-1213-4760-AA0C-385BE6710DBB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187426F8-2588-40D4-B5ED-934B7EA780A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109C356-33EC-4E5E-8FEB-46F3ED299D7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42855683-40D6-42A9-B9D1-D3B070524D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0378541-A12D-414A-AF43-B36CA2D10E29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70108F6-BF30-4695-AF89-0DD159C6D5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4D7C584D-C70A-4387-B85A-1AF971B96D14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B7238B8-0E6E-4E7D-8418-ACDEC1DE25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B5DEB09-AB67-409E-840F-334A072BB22F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E2289D55-5FC8-4A33-BA00-3BF35C24277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373E4BD-E171-480C-B696-1F1E5E71D46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86F96F4-08C3-4BB0-BB4E-B847B5DF994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774FEE82-8F85-43C2-9E6C-A9407DCA6147}"/>
              </a:ext>
            </a:extLst>
          </p:cNvPr>
          <p:cNvCxnSpPr>
            <a:stCxn id="133" idx="3"/>
            <a:endCxn id="135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A61797B5-87CA-462F-A354-6B28E4B951EE}"/>
              </a:ext>
            </a:extLst>
          </p:cNvPr>
          <p:cNvCxnSpPr>
            <a:stCxn id="132" idx="3"/>
            <a:endCxn id="139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C20AB5FE-A98B-47C1-B672-0088D49E4EF2}"/>
              </a:ext>
            </a:extLst>
          </p:cNvPr>
          <p:cNvCxnSpPr>
            <a:stCxn id="143" idx="3"/>
            <a:endCxn id="153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185A9ECC-CD55-4394-8F0F-EA2C35AA9A94}"/>
              </a:ext>
            </a:extLst>
          </p:cNvPr>
          <p:cNvCxnSpPr>
            <a:stCxn id="201" idx="1"/>
            <a:endCxn id="152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D1C10415-3F6F-4C7A-8321-0ABAA739E91F}"/>
              </a:ext>
            </a:extLst>
          </p:cNvPr>
          <p:cNvCxnSpPr>
            <a:stCxn id="149" idx="3"/>
            <a:endCxn id="161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FD88F6B8-490B-48D9-8C0E-F4BDECAC02F1}"/>
              </a:ext>
            </a:extLst>
          </p:cNvPr>
          <p:cNvCxnSpPr>
            <a:stCxn id="159" idx="1"/>
            <a:endCxn id="147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FD902105-83C6-498D-B38A-D47137F4B197}"/>
              </a:ext>
            </a:extLst>
          </p:cNvPr>
          <p:cNvCxnSpPr>
            <a:cxnSpLocks/>
            <a:stCxn id="148" idx="3"/>
            <a:endCxn id="167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1FB24E48-895F-4785-BBE6-1D5F95D2DC12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F96DBA44-D3BC-418A-A9E8-1EBBFCAF1AAD}"/>
              </a:ext>
            </a:extLst>
          </p:cNvPr>
          <p:cNvCxnSpPr>
            <a:stCxn id="181" idx="1"/>
            <a:endCxn id="177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F5D81E0-0FA4-42EE-B7D7-35DA5793DF9C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C362C01-0285-4CFC-9DAE-E3B8847210A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A8C9DAD-7C95-49B1-9DFA-292255D101E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5A005C9-D48C-43FC-BD9C-E0D9C349029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4C518D26-0CD4-4F04-A6DC-DE3A4B5EABB7}"/>
              </a:ext>
            </a:extLst>
          </p:cNvPr>
          <p:cNvCxnSpPr>
            <a:stCxn id="112" idx="3"/>
            <a:endCxn id="220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BB314727-6787-4C69-8F98-5B4E688CCBF3}"/>
              </a:ext>
            </a:extLst>
          </p:cNvPr>
          <p:cNvCxnSpPr>
            <a:cxnSpLocks/>
            <a:stCxn id="208" idx="3"/>
            <a:endCxn id="171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49C24AB5-CBE0-4EC5-9C1A-7C1C00FF3EF9}"/>
              </a:ext>
            </a:extLst>
          </p:cNvPr>
          <p:cNvCxnSpPr>
            <a:stCxn id="187" idx="1"/>
            <a:endCxn id="183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93BD40F4-BD36-4516-B83A-D77D8553CB40}"/>
              </a:ext>
            </a:extLst>
          </p:cNvPr>
          <p:cNvCxnSpPr>
            <a:stCxn id="195" idx="1"/>
            <a:endCxn id="191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9B131EA-8D3C-4C78-9608-4078FA4CA557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802610B-0DFA-46BC-B1C9-63DE42C55E2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4249004-01B9-4EC7-A8E1-9F0FF452F46F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948DEE35-8B03-437C-AF7A-F07EE41A1BF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8A5BC3D-D343-45FF-969F-5931E53D15F9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0F013AF-34BB-47A4-BF8E-F920435DCCD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0D205DA-2C0F-45A8-AA42-20B4280BE729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BA01ABF4-29BC-4643-A2EC-506F4FFEF55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24F0D03-51FA-4694-82F1-BCE3AB360A0B}"/>
              </a:ext>
            </a:extLst>
          </p:cNvPr>
          <p:cNvCxnSpPr>
            <a:endCxn id="155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80697D0C-9343-4985-A49F-DDC1138CE276}"/>
              </a:ext>
            </a:extLst>
          </p:cNvPr>
          <p:cNvCxnSpPr>
            <a:stCxn id="232" idx="1"/>
            <a:endCxn id="163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452A7803-8407-4E63-B4EE-A00798405BD8}"/>
              </a:ext>
            </a:extLst>
          </p:cNvPr>
          <p:cNvCxnSpPr>
            <a:stCxn id="126" idx="1"/>
            <a:endCxn id="122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9A0FACB6-2340-4E23-A9BD-9A673F6A1126}"/>
              </a:ext>
            </a:extLst>
          </p:cNvPr>
          <p:cNvCxnSpPr>
            <a:cxnSpLocks/>
            <a:stCxn id="199" idx="1"/>
            <a:endCxn id="203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94CFD866-2E0A-44FA-8FC3-E74DD7B5C31E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D3410CE-2895-48DD-8ECD-F1051DAAD033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F27EA0B7-FC37-4690-B577-00F749FF044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8972AD48-F790-4246-8762-870E19EBBC7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67BE5D7-09BD-4D8D-894B-5C38F82DCA26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0257FFC9-F7B6-416F-9ED2-9A469480561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97ACD56F-B028-43BD-838E-F0DC4E610B9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6B77F46-6ECE-401D-8878-16464964249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83CB8E24-0A02-4330-B655-BE8F239CCF34}"/>
              </a:ext>
            </a:extLst>
          </p:cNvPr>
          <p:cNvCxnSpPr>
            <a:cxnSpLocks/>
            <a:stCxn id="240" idx="3"/>
            <a:endCxn id="244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9CE773E-586D-48E6-B6DA-B969985F816B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20F3762A-F5B0-4923-9EC1-B5F90D73019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4A8DB2C-85A9-4B71-84BA-D13997EDA19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901B74A-58FE-4ADC-89FD-BD5D1054A17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2" name="Connector: Elbow 251">
            <a:extLst>
              <a:ext uri="{FF2B5EF4-FFF2-40B4-BE49-F238E27FC236}">
                <a16:creationId xmlns:a16="http://schemas.microsoft.com/office/drawing/2014/main" id="{7E6BE3E7-D896-4C19-AB2B-EFBB64678F24}"/>
              </a:ext>
            </a:extLst>
          </p:cNvPr>
          <p:cNvCxnSpPr>
            <a:stCxn id="209" idx="3"/>
            <a:endCxn id="249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FB841A4F-5703-4886-9C1E-77DBC77DE85F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482341CA-EEDB-472B-A316-E2BD4E29365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242C9B5B-5ABF-490A-A55F-7F4982ABEFB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1F67BB75-586C-4C6C-AA4D-FB3ABB07058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7" name="Connector: Elbow 256">
            <a:extLst>
              <a:ext uri="{FF2B5EF4-FFF2-40B4-BE49-F238E27FC236}">
                <a16:creationId xmlns:a16="http://schemas.microsoft.com/office/drawing/2014/main" id="{35B28DDE-1EFE-4F0D-A3B5-802479D4349F}"/>
              </a:ext>
            </a:extLst>
          </p:cNvPr>
          <p:cNvCxnSpPr>
            <a:stCxn id="254" idx="3"/>
            <a:endCxn id="180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987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CERN Data Centre passes the 200-petabyte milestone">
            <a:extLst>
              <a:ext uri="{FF2B5EF4-FFF2-40B4-BE49-F238E27FC236}">
                <a16:creationId xmlns:a16="http://schemas.microsoft.com/office/drawing/2014/main" id="{70CA9389-5FF4-43A8-BA0C-3811BD112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1257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A17D6-3C60-4504-9CD7-8E3517F4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VOLUME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7155A-A95A-49B5-9D96-5D6923846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CERN Data Centre passed a major milestone on 29 June 2017 with more than 200 petabytes of data now archived on tape.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Particles collide in the Large Hadron Collider (LHC) detectors approximately 1 billion times per second, generating about one petabyte of collision data per second.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Even after the drastic data reduction performed by the experiments, the CERN DC processes on average one petabyte of data per day.</a:t>
            </a: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3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01951F01-752E-4ACF-A440-B4307FA2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VISUALIZATION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Collaboration through notebooks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Jupyter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Zeppelin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Databricks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dashboards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Tableau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PowerBI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Grafana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 caching</a:t>
            </a:r>
          </a:p>
        </p:txBody>
      </p:sp>
    </p:spTree>
    <p:extLst>
      <p:ext uri="{BB962C8B-B14F-4D97-AF65-F5344CB8AC3E}">
        <p14:creationId xmlns:p14="http://schemas.microsoft.com/office/powerpoint/2010/main" val="3241561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2F279-DE53-43C3-9609-5501C615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458"/>
            <a:ext cx="12183267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71E5ED-550B-4B82-BCD9-828D80745B2D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REVIEW &amp; QUESTIONS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4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B4EFD-5FDF-4822-800C-4A16C32D9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b="62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19035-8CB0-4088-A11D-C0D1F30E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VELOCITY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8F93-6416-413A-865B-E84BB844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With Office 365 data there is much data velocity. It’s very high frequency data with 10 terabytes (TB) stored a day.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93218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erson standing in front of a curtain&#10;&#10;Description automatically generated">
            <a:extLst>
              <a:ext uri="{FF2B5EF4-FFF2-40B4-BE49-F238E27FC236}">
                <a16:creationId xmlns:a16="http://schemas.microsoft.com/office/drawing/2014/main" id="{6CD39F74-3217-4AB4-93ED-3642DE10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VARIETY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Variety in Big Data refers to all the structured and unstructured data that has the possibility of getting generated either by humans or by machines. 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39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AF712-D873-46E0-8BAC-47733CCB5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VERACITY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27372A4-E779-43F9-9D4E-A846951C18BE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Veracity is all about making sure the data is accurate, which requires processes to keep the bad data from accumulating in your systems. 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5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3" descr="A picture containing indoor, person, table&#10;&#10;Description automatically generated">
            <a:extLst>
              <a:ext uri="{FF2B5EF4-FFF2-40B4-BE49-F238E27FC236}">
                <a16:creationId xmlns:a16="http://schemas.microsoft.com/office/drawing/2014/main" id="{56B55307-DB69-4B82-A7FF-BA43CE42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1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VALUE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The primary reason why Big Data has developed rapidly over the last years is because it provides long-term enterprise value.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Value is captured both, in terms of immediate social or monetary gain, and in the form of a strategic competitive advantage.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B05E5732-652F-4852-B848-750A1CA3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STRATEGY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Define and understand problem domain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resources positioned effectively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Identify, store, provision, process, govern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inventory, protection and architecture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Lives and evolves alongside long term plan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Road-map to unlock value streams</a:t>
            </a:r>
          </a:p>
        </p:txBody>
      </p:sp>
    </p:spTree>
    <p:extLst>
      <p:ext uri="{BB962C8B-B14F-4D97-AF65-F5344CB8AC3E}">
        <p14:creationId xmlns:p14="http://schemas.microsoft.com/office/powerpoint/2010/main" val="366842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monitor&#10;&#10;Description automatically generated">
            <a:extLst>
              <a:ext uri="{FF2B5EF4-FFF2-40B4-BE49-F238E27FC236}">
                <a16:creationId xmlns:a16="http://schemas.microsoft.com/office/drawing/2014/main" id="{8AD32729-DFDF-4B51-BF37-00F47E45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FEBEC-92D1-4664-B004-C5E55298594E}"/>
              </a:ext>
            </a:extLst>
          </p:cNvPr>
          <p:cNvGrpSpPr/>
          <p:nvPr/>
        </p:nvGrpSpPr>
        <p:grpSpPr>
          <a:xfrm>
            <a:off x="5558112" y="2426797"/>
            <a:ext cx="2864574" cy="1966306"/>
            <a:chOff x="5137667" y="3876230"/>
            <a:chExt cx="2864574" cy="1966306"/>
          </a:xfrm>
        </p:grpSpPr>
        <p:sp>
          <p:nvSpPr>
            <p:cNvPr id="14" name="Trapezoid 13">
              <a:extLst>
                <a:ext uri="{FF2B5EF4-FFF2-40B4-BE49-F238E27FC236}">
                  <a16:creationId xmlns:a16="http://schemas.microsoft.com/office/drawing/2014/main" id="{619BF59E-4657-411A-8C11-160A4A695D99}"/>
                </a:ext>
              </a:extLst>
            </p:cNvPr>
            <p:cNvSpPr/>
            <p:nvPr/>
          </p:nvSpPr>
          <p:spPr>
            <a:xfrm>
              <a:off x="5137667" y="5267770"/>
              <a:ext cx="2864574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Unstructured</a:t>
              </a:r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45D68404-02F4-4124-A88A-FD5A4DC106A5}"/>
                </a:ext>
              </a:extLst>
            </p:cNvPr>
            <p:cNvSpPr/>
            <p:nvPr/>
          </p:nvSpPr>
          <p:spPr>
            <a:xfrm>
              <a:off x="5303129" y="4572000"/>
              <a:ext cx="2533650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Semi-Structured</a:t>
              </a:r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3329A652-C47B-44EC-A119-E1C27445E7DC}"/>
                </a:ext>
              </a:extLst>
            </p:cNvPr>
            <p:cNvSpPr/>
            <p:nvPr/>
          </p:nvSpPr>
          <p:spPr>
            <a:xfrm>
              <a:off x="5477301" y="3876230"/>
              <a:ext cx="2185306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Structured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227FD9D-5D5C-46F4-A320-4D30EDF2E17D}"/>
              </a:ext>
            </a:extLst>
          </p:cNvPr>
          <p:cNvSpPr/>
          <p:nvPr/>
        </p:nvSpPr>
        <p:spPr>
          <a:xfrm>
            <a:off x="7889410" y="261520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75319D-218D-456C-B4BA-62CE99AEF6E4}"/>
              </a:ext>
            </a:extLst>
          </p:cNvPr>
          <p:cNvSpPr/>
          <p:nvPr/>
        </p:nvSpPr>
        <p:spPr>
          <a:xfrm>
            <a:off x="8083052" y="331097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87B67F-1E6E-4B42-8E01-105B90EE7F98}"/>
              </a:ext>
            </a:extLst>
          </p:cNvPr>
          <p:cNvSpPr/>
          <p:nvPr/>
        </p:nvSpPr>
        <p:spPr>
          <a:xfrm>
            <a:off x="8257224" y="400674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704753-0E15-4914-918B-5E522A68219B}"/>
              </a:ext>
            </a:extLst>
          </p:cNvPr>
          <p:cNvSpPr/>
          <p:nvPr/>
        </p:nvSpPr>
        <p:spPr>
          <a:xfrm>
            <a:off x="9515131" y="1551534"/>
            <a:ext cx="159313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Relational Databases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45775F-B0B9-4F0B-ABC4-B9D9E15333F2}"/>
              </a:ext>
            </a:extLst>
          </p:cNvPr>
          <p:cNvSpPr/>
          <p:nvPr/>
        </p:nvSpPr>
        <p:spPr>
          <a:xfrm>
            <a:off x="9515132" y="2843011"/>
            <a:ext cx="1593131" cy="7348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NoSQL Data</a:t>
            </a:r>
          </a:p>
          <a:p>
            <a:r>
              <a:rPr lang="en-GB" sz="1100" dirty="0"/>
              <a:t>JSON</a:t>
            </a:r>
          </a:p>
          <a:p>
            <a:r>
              <a:rPr lang="en-GB" sz="1100" dirty="0"/>
              <a:t>XML</a:t>
            </a:r>
          </a:p>
          <a:p>
            <a:r>
              <a:rPr lang="en-GB" sz="1100" dirty="0"/>
              <a:t>CSV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7F823-00F9-42BF-AB67-531CF4FD9637}"/>
              </a:ext>
            </a:extLst>
          </p:cNvPr>
          <p:cNvSpPr/>
          <p:nvPr/>
        </p:nvSpPr>
        <p:spPr>
          <a:xfrm>
            <a:off x="9515131" y="4581440"/>
            <a:ext cx="1593131" cy="11406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Email</a:t>
            </a:r>
          </a:p>
          <a:p>
            <a:r>
              <a:rPr lang="en-GB" sz="1100" dirty="0"/>
              <a:t>Documents</a:t>
            </a:r>
          </a:p>
          <a:p>
            <a:r>
              <a:rPr lang="en-GB" sz="1100" dirty="0"/>
              <a:t>Video</a:t>
            </a:r>
          </a:p>
          <a:p>
            <a:r>
              <a:rPr lang="en-GB" sz="1100" dirty="0"/>
              <a:t>Web Page</a:t>
            </a:r>
          </a:p>
          <a:p>
            <a:r>
              <a:rPr lang="en-GB" sz="1100" dirty="0"/>
              <a:t>Audio</a:t>
            </a:r>
          </a:p>
          <a:p>
            <a:r>
              <a:rPr lang="en-GB" sz="1100" dirty="0"/>
              <a:t>Social Media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2105D74-8B68-4361-AC26-2F8A66EFD701}"/>
              </a:ext>
            </a:extLst>
          </p:cNvPr>
          <p:cNvCxnSpPr>
            <a:stCxn id="8" idx="6"/>
            <a:endCxn id="20" idx="1"/>
          </p:cNvCxnSpPr>
          <p:nvPr/>
        </p:nvCxnSpPr>
        <p:spPr>
          <a:xfrm flipV="1">
            <a:off x="8087368" y="1695466"/>
            <a:ext cx="1427763" cy="1018714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9A84266-A23A-4BCB-A4F2-0DA672DDBD54}"/>
              </a:ext>
            </a:extLst>
          </p:cNvPr>
          <p:cNvCxnSpPr>
            <a:stCxn id="18" idx="6"/>
            <a:endCxn id="21" idx="1"/>
          </p:cNvCxnSpPr>
          <p:nvPr/>
        </p:nvCxnSpPr>
        <p:spPr>
          <a:xfrm flipV="1">
            <a:off x="8281010" y="3210419"/>
            <a:ext cx="1234122" cy="199531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5815E3F-4D63-4DE3-85A9-68D0D63CC9FB}"/>
              </a:ext>
            </a:extLst>
          </p:cNvPr>
          <p:cNvCxnSpPr>
            <a:stCxn id="19" idx="6"/>
            <a:endCxn id="22" idx="1"/>
          </p:cNvCxnSpPr>
          <p:nvPr/>
        </p:nvCxnSpPr>
        <p:spPr>
          <a:xfrm>
            <a:off x="8455182" y="4105720"/>
            <a:ext cx="1059949" cy="1046035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3CD2ED-6E0A-4AC3-B992-DCF66F656C9F}"/>
              </a:ext>
            </a:extLst>
          </p:cNvPr>
          <p:cNvSpPr/>
          <p:nvPr/>
        </p:nvSpPr>
        <p:spPr>
          <a:xfrm>
            <a:off x="5555682" y="1129489"/>
            <a:ext cx="280052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/>
              <a:t>90% of world data created in last 2 years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9B28C4-E1D1-4456-923A-B36F450599BE}"/>
              </a:ext>
            </a:extLst>
          </p:cNvPr>
          <p:cNvSpPr/>
          <p:nvPr/>
        </p:nvSpPr>
        <p:spPr>
          <a:xfrm>
            <a:off x="5555681" y="5523072"/>
            <a:ext cx="280052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/>
              <a:t>80% of modern data is unstructured</a:t>
            </a:r>
          </a:p>
        </p:txBody>
      </p:sp>
    </p:spTree>
    <p:extLst>
      <p:ext uri="{BB962C8B-B14F-4D97-AF65-F5344CB8AC3E}">
        <p14:creationId xmlns:p14="http://schemas.microsoft.com/office/powerpoint/2010/main" val="12230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JSS Academy Presentation Template - Pioneers (August 19)">
  <a:themeElements>
    <a:clrScheme name="BJSS25 Palette">
      <a:dk1>
        <a:srgbClr val="041E42"/>
      </a:dk1>
      <a:lt1>
        <a:srgbClr val="FFFFFF"/>
      </a:lt1>
      <a:dk2>
        <a:srgbClr val="0047BB"/>
      </a:dk2>
      <a:lt2>
        <a:srgbClr val="97C1E5"/>
      </a:lt2>
      <a:accent1>
        <a:srgbClr val="FFD100"/>
      </a:accent1>
      <a:accent2>
        <a:srgbClr val="FF5000"/>
      </a:accent2>
      <a:accent3>
        <a:srgbClr val="3CCBDA"/>
      </a:accent3>
      <a:accent4>
        <a:srgbClr val="97C1E5"/>
      </a:accent4>
      <a:accent5>
        <a:srgbClr val="97C1E5"/>
      </a:accent5>
      <a:accent6>
        <a:srgbClr val="C3C6C8"/>
      </a:accent6>
      <a:hlink>
        <a:srgbClr val="D1E0D7"/>
      </a:hlink>
      <a:folHlink>
        <a:srgbClr val="97C1E5"/>
      </a:folHlink>
    </a:clrScheme>
    <a:fontScheme name="BJSS25">
      <a:majorFont>
        <a:latin typeface="Helvetica LT Pro ExtraComp"/>
        <a:ea typeface=""/>
        <a:cs typeface=""/>
      </a:majorFont>
      <a:minorFont>
        <a:latin typeface="Catamaran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sz="1400" dirty="0">
            <a:latin typeface="Catamaran" panose="00000500000000000000" pitchFamily="2" charset="0"/>
            <a:cs typeface="Catamaran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5" id="{692AA11C-2809-BE4F-8DA5-000FEC9A7DE5}" vid="{9F44AB4E-4E4C-4F4F-AEC2-CC7BE633B8C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4823</TotalTime>
  <Words>966</Words>
  <Application>Microsoft Office PowerPoint</Application>
  <PresentationFormat>Widescreen</PresentationFormat>
  <Paragraphs>217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Calibri</vt:lpstr>
      <vt:lpstr>Calibri Light</vt:lpstr>
      <vt:lpstr>Catamaran</vt:lpstr>
      <vt:lpstr>Catamaran Black</vt:lpstr>
      <vt:lpstr>Catamaran Bold</vt:lpstr>
      <vt:lpstr>Catamaran ExtraLight</vt:lpstr>
      <vt:lpstr>Catamaran SemiBold</vt:lpstr>
      <vt:lpstr>Gill Sans MT</vt:lpstr>
      <vt:lpstr>Helvetica LT Pro ExtraComp</vt:lpstr>
      <vt:lpstr>Wingdings</vt:lpstr>
      <vt:lpstr>Office Theme</vt:lpstr>
      <vt:lpstr>BJSS Academy Presentation Template - Pioneers (August 19)</vt:lpstr>
      <vt:lpstr>Understanding BIG DATA</vt:lpstr>
      <vt:lpstr>BIG DATA</vt:lpstr>
      <vt:lpstr>VOLUME</vt:lpstr>
      <vt:lpstr>VELOCITY</vt:lpstr>
      <vt:lpstr>VARIETY</vt:lpstr>
      <vt:lpstr>VERACITY</vt:lpstr>
      <vt:lpstr>VALUE</vt:lpstr>
      <vt:lpstr>DATA STRATEGY</vt:lpstr>
      <vt:lpstr>DATA</vt:lpstr>
      <vt:lpstr>SQL</vt:lpstr>
      <vt:lpstr>NOSQL</vt:lpstr>
      <vt:lpstr>METADATA</vt:lpstr>
      <vt:lpstr>CAP THEOREM</vt:lpstr>
      <vt:lpstr>DATA ECOSYSTEM</vt:lpstr>
      <vt:lpstr>DATA ECOSYSTEM</vt:lpstr>
      <vt:lpstr>DATA ECOSYSTEM</vt:lpstr>
      <vt:lpstr>DATA ECOSYSTEM</vt:lpstr>
      <vt:lpstr>LAB #1 STORAGE &amp; INGESTION  </vt:lpstr>
      <vt:lpstr>INGESTION</vt:lpstr>
      <vt:lpstr>ETL / ELT</vt:lpstr>
      <vt:lpstr>STORAGE</vt:lpstr>
      <vt:lpstr>LAB #2 BATCH DATA PROCESSING  </vt:lpstr>
      <vt:lpstr>COMPUTE</vt:lpstr>
      <vt:lpstr>BATCH PROCESSING</vt:lpstr>
      <vt:lpstr>LAB #3 STREAM PROCESSING</vt:lpstr>
      <vt:lpstr>STREAMING</vt:lpstr>
      <vt:lpstr>TEMPORAL WINDOWS</vt:lpstr>
      <vt:lpstr>RESULTS</vt:lpstr>
      <vt:lpstr>LAB #4 INTELLIGENT VISUALISATION</vt:lpstr>
      <vt:lpstr>VISUALIZATION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Academy</dc:title>
  <dc:creator>Simon Dale</dc:creator>
  <cp:lastModifiedBy>Simon Dale</cp:lastModifiedBy>
  <cp:revision>96</cp:revision>
  <dcterms:created xsi:type="dcterms:W3CDTF">2019-07-30T22:57:59Z</dcterms:created>
  <dcterms:modified xsi:type="dcterms:W3CDTF">2019-09-25T23:24:21Z</dcterms:modified>
</cp:coreProperties>
</file>